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5"/>
  </p:notesMasterIdLst>
  <p:handoutMasterIdLst>
    <p:handoutMasterId r:id="rId56"/>
  </p:handoutMasterIdLst>
  <p:sldIdLst>
    <p:sldId id="2285" r:id="rId5"/>
    <p:sldId id="2329" r:id="rId6"/>
    <p:sldId id="2298" r:id="rId7"/>
    <p:sldId id="2330" r:id="rId8"/>
    <p:sldId id="2331" r:id="rId9"/>
    <p:sldId id="2333" r:id="rId10"/>
    <p:sldId id="2334" r:id="rId11"/>
    <p:sldId id="2335" r:id="rId12"/>
    <p:sldId id="2332" r:id="rId13"/>
    <p:sldId id="2245" r:id="rId14"/>
    <p:sldId id="2305" r:id="rId15"/>
    <p:sldId id="2306" r:id="rId16"/>
    <p:sldId id="2307" r:id="rId17"/>
    <p:sldId id="2308" r:id="rId18"/>
    <p:sldId id="2309" r:id="rId19"/>
    <p:sldId id="2310" r:id="rId20"/>
    <p:sldId id="2311" r:id="rId21"/>
    <p:sldId id="2313" r:id="rId22"/>
    <p:sldId id="2314" r:id="rId23"/>
    <p:sldId id="2321" r:id="rId24"/>
    <p:sldId id="2287" r:id="rId25"/>
    <p:sldId id="2322" r:id="rId26"/>
    <p:sldId id="2253" r:id="rId27"/>
    <p:sldId id="2261" r:id="rId28"/>
    <p:sldId id="2316" r:id="rId29"/>
    <p:sldId id="2317" r:id="rId30"/>
    <p:sldId id="2318" r:id="rId31"/>
    <p:sldId id="2319" r:id="rId32"/>
    <p:sldId id="2326" r:id="rId33"/>
    <p:sldId id="2327" r:id="rId34"/>
    <p:sldId id="2328" r:id="rId35"/>
    <p:sldId id="2289" r:id="rId36"/>
    <p:sldId id="2254" r:id="rId37"/>
    <p:sldId id="2288" r:id="rId38"/>
    <p:sldId id="257" r:id="rId39"/>
    <p:sldId id="2290" r:id="rId40"/>
    <p:sldId id="2323" r:id="rId41"/>
    <p:sldId id="2324" r:id="rId42"/>
    <p:sldId id="2325" r:id="rId43"/>
    <p:sldId id="1229" r:id="rId44"/>
    <p:sldId id="1230" r:id="rId45"/>
    <p:sldId id="1232" r:id="rId46"/>
    <p:sldId id="1233" r:id="rId47"/>
    <p:sldId id="1234" r:id="rId48"/>
    <p:sldId id="692" r:id="rId49"/>
    <p:sldId id="1993" r:id="rId50"/>
    <p:sldId id="746" r:id="rId51"/>
    <p:sldId id="2248" r:id="rId52"/>
    <p:sldId id="2296" r:id="rId53"/>
    <p:sldId id="2315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00194E-A5FF-D256-AF14-562D669A32A0}" name="Designers Generic" initials="DG" userId="S::designers@matrixinternet.ie::94e93334-1b81-4208-8a34-04a9008f565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2030"/>
    <a:srgbClr val="536B7E"/>
    <a:srgbClr val="FFAB81"/>
    <a:srgbClr val="FF5200"/>
    <a:srgbClr val="ECBA82"/>
    <a:srgbClr val="F9DAD0"/>
    <a:srgbClr val="A49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50A290-F6B5-6539-DEE4-7BF018C5D34F}" v="3" dt="2025-02-17T16:50:07.7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9" autoAdjust="0"/>
    <p:restoredTop sz="96259" autoAdjust="0"/>
  </p:normalViewPr>
  <p:slideViewPr>
    <p:cSldViewPr snapToGrid="0">
      <p:cViewPr varScale="1">
        <p:scale>
          <a:sx n="119" d="100"/>
          <a:sy n="119" d="100"/>
        </p:scale>
        <p:origin x="640" y="17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89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D86641-C9C2-9E2C-26E9-F730564AAE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AED50-525B-4505-221E-A0835592E6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D54B5-6FCE-4600-8149-57A03059C707}" type="datetimeFigureOut">
              <a:rPr lang="en-IE" smtClean="0"/>
              <a:t>12/02/2026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A79482-07C3-CEDE-7EED-7BCD3A5D30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546EFC-9AE9-A78D-DC1F-E8C4EFC637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480E8-0C41-429C-829C-CB9A26C63A8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041255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26F3F-C137-41D3-BAEA-043E7C708A3E}" type="datetimeFigureOut">
              <a:rPr lang="en-IE" smtClean="0"/>
              <a:t>12/02/2026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06324-0747-4C1B-9F29-13F9F9776C7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45264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3C6DC-2E50-448A-A515-B7C1EBDA1446}" type="slidenum">
              <a:rPr lang="en-MY" smtClean="0"/>
              <a:t>45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48555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I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06324-0747-4C1B-9F29-13F9F9776C79}" type="slidenum">
              <a:rPr lang="en-IE" smtClean="0"/>
              <a:t>48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41174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I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06324-0747-4C1B-9F29-13F9F9776C79}" type="slidenum">
              <a:rPr lang="en-IE" smtClean="0"/>
              <a:t>49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67750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BABA07-0E3C-DE87-C959-30E0DD456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6349" y="3179562"/>
            <a:ext cx="5695345" cy="1125749"/>
          </a:xfrm>
        </p:spPr>
        <p:txBody>
          <a:bodyPr anchor="t">
            <a:normAutofit/>
          </a:bodyPr>
          <a:lstStyle>
            <a:lvl1pPr algn="l"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87741B6-C6DF-2326-AF4E-358914019B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3" name="Picture 2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4D848B70-31AB-B61F-AC92-1C7C460FEF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D59CC3F-F1F0-CA44-142B-08BA30DB5A38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latin typeface="+mj-lt"/>
              </a:rPr>
              <a:t>10-25 </a:t>
            </a:r>
            <a:r>
              <a:rPr lang="pl-PL" b="0" dirty="0" err="1">
                <a:latin typeface="+mj-lt"/>
              </a:rPr>
              <a:t>October</a:t>
            </a:r>
            <a:r>
              <a:rPr lang="pl-PL" b="0" dirty="0">
                <a:latin typeface="+mj-lt"/>
              </a:rPr>
              <a:t> 2026</a:t>
            </a:r>
            <a:endParaRPr lang="en-IE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913024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P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1B93258-0B6F-B552-ADE2-879DCEE0E3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11">
            <a:extLst>
              <a:ext uri="{FF2B5EF4-FFF2-40B4-BE49-F238E27FC236}">
                <a16:creationId xmlns:a16="http://schemas.microsoft.com/office/drawing/2014/main" id="{FAC5F82B-17C7-B5DA-D898-0E40B9782F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237253B-9049-C248-98B2-16315D6C91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40497" y="3179562"/>
            <a:ext cx="5112836" cy="1125749"/>
          </a:xfrm>
        </p:spPr>
        <p:txBody>
          <a:bodyPr anchor="t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C3CE8930-FE50-9F8B-D641-3B90A3292E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99528" y="2510612"/>
            <a:ext cx="2340286" cy="5344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wrap="square" anchor="ctr">
            <a:spAutoFit/>
          </a:bodyPr>
          <a:lstStyle>
            <a:lvl1pPr marL="0" indent="0" algn="ctr">
              <a:buNone/>
              <a:defRPr sz="17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Label</a:t>
            </a:r>
            <a:endParaRPr lang="en-IE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6CC9DD88-1C32-92F7-6B93-74C2D08176B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55621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4E87CD9C-56C9-8125-EA73-8EE714841B4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03638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D8FCD481-ED59-B1E6-A17F-6A13CE06539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742776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E3EF876-DE8D-99F1-D748-766C49E8E7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A4B97F6-915D-324F-875A-EE9C15EB7719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7454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96C386-A21B-01AC-AC2C-265F94B618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234B3C-AF8A-6762-5A3F-69C1E935EE6B}"/>
              </a:ext>
            </a:extLst>
          </p:cNvPr>
          <p:cNvSpPr txBox="1"/>
          <p:nvPr userDrawn="1"/>
        </p:nvSpPr>
        <p:spPr>
          <a:xfrm>
            <a:off x="2375638" y="1934982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dirty="0">
                <a:solidFill>
                  <a:prstClr val="white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Agenda</a:t>
            </a:r>
            <a:endParaRPr lang="en-US" sz="3600" dirty="0">
              <a:solidFill>
                <a:prstClr val="white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70D8D59-F441-A33B-A72A-D091013D4D9F}"/>
              </a:ext>
            </a:extLst>
          </p:cNvPr>
          <p:cNvCxnSpPr/>
          <p:nvPr userDrawn="1"/>
        </p:nvCxnSpPr>
        <p:spPr>
          <a:xfrm>
            <a:off x="4814596" y="811764"/>
            <a:ext cx="0" cy="5234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8C08B6-284E-4DE9-C0C4-D56CBC0964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57838" y="2045620"/>
            <a:ext cx="4927600" cy="3897312"/>
          </a:xfrm>
        </p:spPr>
        <p:txBody>
          <a:bodyPr>
            <a:normAutofit/>
          </a:bodyPr>
          <a:lstStyle>
            <a:lvl1pPr marL="457200" indent="-457200">
              <a:buClr>
                <a:schemeClr val="accent1"/>
              </a:buClr>
              <a:buSzPct val="150000"/>
              <a:buFont typeface="+mj-lt"/>
              <a:buAutoNum type="arabicPeriod"/>
              <a:defRPr sz="1600">
                <a:latin typeface="+mj-lt"/>
              </a:defRPr>
            </a:lvl1pPr>
            <a:lvl2pPr marL="800100" indent="-342900">
              <a:buSzPct val="150000"/>
              <a:buFont typeface="+mj-lt"/>
              <a:buAutoNum type="arabicPeriod"/>
              <a:defRPr>
                <a:latin typeface="+mj-lt"/>
              </a:defRPr>
            </a:lvl2pPr>
            <a:lvl3pPr marL="1257300" indent="-342900">
              <a:buSzPct val="150000"/>
              <a:buFont typeface="+mj-lt"/>
              <a:buAutoNum type="arabicPeriod"/>
              <a:defRPr>
                <a:latin typeface="+mj-lt"/>
              </a:defRPr>
            </a:lvl3pPr>
            <a:lvl4pPr>
              <a:buSzPct val="150000"/>
              <a:buFont typeface="+mj-lt"/>
              <a:buAutoNum type="arabicPeriod"/>
              <a:defRPr>
                <a:latin typeface="+mj-lt"/>
              </a:defRPr>
            </a:lvl4pPr>
            <a:lvl5pPr>
              <a:buSzPct val="150000"/>
              <a:buFont typeface="+mj-lt"/>
              <a:buAutoNum type="arabicPeriod"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topic 1</a:t>
            </a:r>
          </a:p>
          <a:p>
            <a:pPr lvl="0"/>
            <a:r>
              <a:rPr lang="en-US" dirty="0"/>
              <a:t>Click to edit topic 2</a:t>
            </a:r>
          </a:p>
          <a:p>
            <a:pPr lvl="0"/>
            <a:r>
              <a:rPr lang="en-US" dirty="0"/>
              <a:t>Click to edit topic 3</a:t>
            </a:r>
          </a:p>
          <a:p>
            <a:pPr lvl="0"/>
            <a:r>
              <a:rPr lang="en-US" dirty="0"/>
              <a:t>Click to edit topic 4</a:t>
            </a:r>
          </a:p>
          <a:p>
            <a:pPr lvl="0"/>
            <a:r>
              <a:rPr lang="en-US" dirty="0"/>
              <a:t>Click to edit topic 5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7B14EABC-50CB-9045-30AF-7A031AA3C9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648" y="573430"/>
            <a:ext cx="1641317" cy="385848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DEA72A28-6426-04FA-19AD-4D4F4FCF07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AFE0F8D-C69F-2CC3-9EF0-C4CDD3CF20C7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2948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0CA00AB-DE7B-9B49-6211-8026AF3420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70D8D59-F441-A33B-A72A-D091013D4D9F}"/>
              </a:ext>
            </a:extLst>
          </p:cNvPr>
          <p:cNvCxnSpPr/>
          <p:nvPr userDrawn="1"/>
        </p:nvCxnSpPr>
        <p:spPr>
          <a:xfrm>
            <a:off x="4814596" y="811764"/>
            <a:ext cx="0" cy="5234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8C08B6-284E-4DE9-C0C4-D56CBC0964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57838" y="1612487"/>
            <a:ext cx="4927600" cy="324601"/>
          </a:xfrm>
        </p:spPr>
        <p:txBody>
          <a:bodyPr>
            <a:normAutofit/>
          </a:bodyPr>
          <a:lstStyle>
            <a:lvl1pPr marL="0" indent="0">
              <a:buSzPct val="150000"/>
              <a:buFont typeface="+mj-lt"/>
              <a:buNone/>
              <a:defRPr sz="1400">
                <a:latin typeface="+mj-lt"/>
              </a:defRPr>
            </a:lvl1pPr>
            <a:lvl2pPr marL="800100" indent="-342900">
              <a:buSzPct val="150000"/>
              <a:buFont typeface="+mj-lt"/>
              <a:buAutoNum type="arabicPeriod"/>
              <a:defRPr>
                <a:latin typeface="+mj-lt"/>
              </a:defRPr>
            </a:lvl2pPr>
            <a:lvl3pPr marL="1257300" indent="-342900">
              <a:buSzPct val="150000"/>
              <a:buFont typeface="+mj-lt"/>
              <a:buAutoNum type="arabicPeriod"/>
              <a:defRPr>
                <a:latin typeface="+mj-lt"/>
              </a:defRPr>
            </a:lvl3pPr>
            <a:lvl4pPr>
              <a:buSzPct val="150000"/>
              <a:buFont typeface="+mj-lt"/>
              <a:buAutoNum type="arabicPeriod"/>
              <a:defRPr>
                <a:latin typeface="+mj-lt"/>
              </a:defRPr>
            </a:lvl4pPr>
            <a:lvl5pPr>
              <a:buSzPct val="150000"/>
              <a:buFont typeface="+mj-lt"/>
              <a:buAutoNum type="arabicPeriod"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topic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037E0-0CB5-84BF-F256-1C8FBDF5BB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46724" y="1973346"/>
            <a:ext cx="4968875" cy="565317"/>
          </a:xfrm>
        </p:spPr>
        <p:txBody>
          <a:bodyPr>
            <a:normAutofit/>
          </a:bodyPr>
          <a:lstStyle>
            <a:lvl1pPr marL="0" indent="0">
              <a:buNone/>
              <a:defRPr sz="1300"/>
            </a:lvl1pPr>
          </a:lstStyle>
          <a:p>
            <a:pPr lvl="0"/>
            <a:r>
              <a:rPr lang="en-US" dirty="0"/>
              <a:t>Click to edit topic description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90D2F066-77B6-7665-E81A-9125D4177B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7838" y="2924944"/>
            <a:ext cx="4927600" cy="324601"/>
          </a:xfrm>
        </p:spPr>
        <p:txBody>
          <a:bodyPr>
            <a:normAutofit/>
          </a:bodyPr>
          <a:lstStyle>
            <a:lvl1pPr marL="0" indent="0">
              <a:buSzPct val="150000"/>
              <a:buFont typeface="+mj-lt"/>
              <a:buNone/>
              <a:defRPr sz="1400">
                <a:latin typeface="+mj-lt"/>
              </a:defRPr>
            </a:lvl1pPr>
            <a:lvl2pPr marL="800100" indent="-342900">
              <a:buSzPct val="150000"/>
              <a:buFont typeface="+mj-lt"/>
              <a:buAutoNum type="arabicPeriod"/>
              <a:defRPr>
                <a:latin typeface="+mj-lt"/>
              </a:defRPr>
            </a:lvl2pPr>
            <a:lvl3pPr marL="1257300" indent="-342900">
              <a:buSzPct val="150000"/>
              <a:buFont typeface="+mj-lt"/>
              <a:buAutoNum type="arabicPeriod"/>
              <a:defRPr>
                <a:latin typeface="+mj-lt"/>
              </a:defRPr>
            </a:lvl3pPr>
            <a:lvl4pPr>
              <a:buSzPct val="150000"/>
              <a:buFont typeface="+mj-lt"/>
              <a:buAutoNum type="arabicPeriod"/>
              <a:defRPr>
                <a:latin typeface="+mj-lt"/>
              </a:defRPr>
            </a:lvl4pPr>
            <a:lvl5pPr>
              <a:buSzPct val="150000"/>
              <a:buFont typeface="+mj-lt"/>
              <a:buAutoNum type="arabicPeriod"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topic 1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4E31504-FAFF-1AFF-A235-E9E4DE83D9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46724" y="3285803"/>
            <a:ext cx="4968875" cy="565317"/>
          </a:xfrm>
        </p:spPr>
        <p:txBody>
          <a:bodyPr>
            <a:normAutofit/>
          </a:bodyPr>
          <a:lstStyle>
            <a:lvl1pPr marL="0" indent="0">
              <a:buNone/>
              <a:defRPr sz="1300"/>
            </a:lvl1pPr>
          </a:lstStyle>
          <a:p>
            <a:pPr lvl="0"/>
            <a:r>
              <a:rPr lang="en-US" dirty="0"/>
              <a:t>Click to edit topic description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512B05D-8F7E-592C-65FB-9F72A645148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57838" y="4365104"/>
            <a:ext cx="4927600" cy="324601"/>
          </a:xfrm>
        </p:spPr>
        <p:txBody>
          <a:bodyPr>
            <a:normAutofit/>
          </a:bodyPr>
          <a:lstStyle>
            <a:lvl1pPr marL="0" indent="0">
              <a:buSzPct val="150000"/>
              <a:buFont typeface="+mj-lt"/>
              <a:buNone/>
              <a:defRPr sz="1400">
                <a:latin typeface="+mj-lt"/>
              </a:defRPr>
            </a:lvl1pPr>
            <a:lvl2pPr marL="800100" indent="-342900">
              <a:buSzPct val="150000"/>
              <a:buFont typeface="+mj-lt"/>
              <a:buAutoNum type="arabicPeriod"/>
              <a:defRPr>
                <a:latin typeface="+mj-lt"/>
              </a:defRPr>
            </a:lvl2pPr>
            <a:lvl3pPr marL="1257300" indent="-342900">
              <a:buSzPct val="150000"/>
              <a:buFont typeface="+mj-lt"/>
              <a:buAutoNum type="arabicPeriod"/>
              <a:defRPr>
                <a:latin typeface="+mj-lt"/>
              </a:defRPr>
            </a:lvl3pPr>
            <a:lvl4pPr>
              <a:buSzPct val="150000"/>
              <a:buFont typeface="+mj-lt"/>
              <a:buAutoNum type="arabicPeriod"/>
              <a:defRPr>
                <a:latin typeface="+mj-lt"/>
              </a:defRPr>
            </a:lvl4pPr>
            <a:lvl5pPr>
              <a:buSzPct val="150000"/>
              <a:buFont typeface="+mj-lt"/>
              <a:buAutoNum type="arabicPeriod"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topic 1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E6DC051-5522-4F20-E853-0D5CA4B141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46724" y="4725963"/>
            <a:ext cx="4968875" cy="565317"/>
          </a:xfrm>
        </p:spPr>
        <p:txBody>
          <a:bodyPr>
            <a:normAutofit/>
          </a:bodyPr>
          <a:lstStyle>
            <a:lvl1pPr marL="0" indent="0">
              <a:buNone/>
              <a:defRPr sz="1300"/>
            </a:lvl1pPr>
          </a:lstStyle>
          <a:p>
            <a:pPr lvl="0"/>
            <a:r>
              <a:rPr lang="en-US" dirty="0"/>
              <a:t>Click to edit topic description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5E199F-7967-B0AC-59F7-4CECB84FAAB7}"/>
              </a:ext>
            </a:extLst>
          </p:cNvPr>
          <p:cNvSpPr txBox="1"/>
          <p:nvPr userDrawn="1"/>
        </p:nvSpPr>
        <p:spPr>
          <a:xfrm>
            <a:off x="2375638" y="1934982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dirty="0">
                <a:solidFill>
                  <a:prstClr val="white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Agenda</a:t>
            </a:r>
            <a:endParaRPr lang="en-US" sz="3600" dirty="0">
              <a:solidFill>
                <a:prstClr val="white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38665763-CCEB-B029-5271-74F789DAD3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648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A696BA5-62F7-D5DA-8C48-C024576C8E5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027B298-9AF1-8343-5E7F-EF49BF991D34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92951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85992" y="1440551"/>
            <a:ext cx="4857372" cy="1988449"/>
          </a:xfrm>
        </p:spPr>
        <p:txBody>
          <a:bodyPr anchor="b">
            <a:noAutofit/>
          </a:bodyPr>
          <a:lstStyle>
            <a:lvl1pPr algn="l"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85992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346B7756-E4DF-F1DC-EBCA-3D9FDEE8AE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E5DF743-F682-8C9F-E6C6-6E5B1E93A4DB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970496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090AB-84BE-111F-4E18-AEB2B78DA0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30496" y="2124222"/>
            <a:ext cx="6909830" cy="1618381"/>
          </a:xfrm>
        </p:spPr>
        <p:txBody>
          <a:bodyPr anchor="b">
            <a:noAutofit/>
          </a:bodyPr>
          <a:lstStyle>
            <a:lvl1pPr algn="l"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30496" y="3775373"/>
            <a:ext cx="6909830" cy="185170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D209D396-1A97-C0CF-07E5-83E56A4B3F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F5A2EF-E023-D625-7DB0-73FEE4E6DBEF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77448762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5CAF52-2792-026D-8E47-0A3F9089DB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47208" y="2124222"/>
            <a:ext cx="6909830" cy="1618381"/>
          </a:xfrm>
        </p:spPr>
        <p:txBody>
          <a:bodyPr anchor="b">
            <a:noAutofit/>
          </a:bodyPr>
          <a:lstStyle>
            <a:lvl1pPr algn="l">
              <a:defRPr sz="5400">
                <a:solidFill>
                  <a:schemeClr val="accent6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7208" y="3775373"/>
            <a:ext cx="6909830" cy="185170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757C76-8C08-DFAC-4265-6C1C4AC3DA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4" name="Picture 3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2CAE076A-6FCA-11F3-179F-F3374A8E8E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347" y="6162189"/>
            <a:ext cx="1552831" cy="3292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0BD68DA-9701-70F4-525C-AE89AE264C75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4173149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252EFE6-3D69-D594-A0DF-4A536E0976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2723772D-A1D0-7615-3DE8-E5562E320EF7}"/>
              </a:ext>
            </a:extLst>
          </p:cNvPr>
          <p:cNvSpPr txBox="1">
            <a:spLocks/>
          </p:cNvSpPr>
          <p:nvPr userDrawn="1"/>
        </p:nvSpPr>
        <p:spPr>
          <a:xfrm>
            <a:off x="2088401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A87B1E5-57D8-0FEF-C086-5848548BA8DC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E590C800-C302-D9C0-DE74-6409E443CC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8349" y="1823851"/>
            <a:ext cx="4572000" cy="1605149"/>
          </a:xfrm>
        </p:spPr>
        <p:txBody>
          <a:bodyPr anchor="t">
            <a:no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Speaker Name</a:t>
            </a:r>
            <a:endParaRPr lang="en-IE" dirty="0"/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FEF3C9B1-0241-4F63-92B2-50C93229A7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8350" y="3470535"/>
            <a:ext cx="4562272" cy="41566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speaker role,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A23693C2-62B6-90A0-3B85-DEF80853B8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1235" y="4974635"/>
            <a:ext cx="3549886" cy="369888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@nickname</a:t>
            </a:r>
            <a:endParaRPr lang="en-I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6EF6AF-3677-4A78-D1CA-F14CA2ADD7E5}"/>
              </a:ext>
            </a:extLst>
          </p:cNvPr>
          <p:cNvSpPr txBox="1"/>
          <p:nvPr userDrawn="1"/>
        </p:nvSpPr>
        <p:spPr>
          <a:xfrm>
            <a:off x="6507804" y="1342417"/>
            <a:ext cx="3715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accent2"/>
                </a:solidFill>
                <a:latin typeface="Montserrat SemiBold" panose="00000700000000000000" pitchFamily="2" charset="0"/>
              </a:rPr>
              <a:t>Meet the speaker</a:t>
            </a:r>
            <a:endParaRPr lang="en-IE" sz="2400" dirty="0">
              <a:solidFill>
                <a:schemeClr val="accent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AE38DBF3-CCB9-C19C-8BBD-3E0661CEA3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8350" y="3921863"/>
            <a:ext cx="4562272" cy="41566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company name,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82AF499-390D-C08A-16A3-AD7F2FFB05C2}"/>
              </a:ext>
            </a:extLst>
          </p:cNvPr>
          <p:cNvSpPr/>
          <p:nvPr userDrawn="1"/>
        </p:nvSpPr>
        <p:spPr>
          <a:xfrm>
            <a:off x="1971675" y="1724025"/>
            <a:ext cx="3609975" cy="3648075"/>
          </a:xfrm>
          <a:prstGeom prst="roundRect">
            <a:avLst>
              <a:gd name="adj" fmla="val 716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8C572B-2DA7-ACC1-2B8C-2909C09FA9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49145" y="1452036"/>
            <a:ext cx="3600000" cy="3600000"/>
          </a:xfrm>
          <a:prstGeom prst="roundRect">
            <a:avLst>
              <a:gd name="adj" fmla="val 5290"/>
            </a:avLst>
          </a:prstGeom>
          <a:solidFill>
            <a:schemeClr val="tx1"/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image </a:t>
            </a:r>
            <a:r>
              <a:rPr lang="it-IT" dirty="0" err="1"/>
              <a:t>here</a:t>
            </a:r>
            <a:endParaRPr lang="en-IE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629DDA2-6AE9-F139-9E34-C2597EA749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5825" y="4539119"/>
            <a:ext cx="1066800" cy="1223505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3AE78B08-088C-9AC1-2402-B660AD1E6EF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F532A48-DB8F-AC4E-1453-7EF6D2F708C4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71150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3C261B5-91BB-D2FC-BF28-A4755AC4D6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8349" y="1823851"/>
            <a:ext cx="4572000" cy="1605149"/>
          </a:xfrm>
        </p:spPr>
        <p:txBody>
          <a:bodyPr anchor="t">
            <a:no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Speaker Name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98F40BD-A145-71A9-BEBF-E13C64F6CD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8350" y="3470535"/>
            <a:ext cx="4562272" cy="41566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speaker role,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D9B0014-CEEC-C069-2A16-393E442FD0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1235" y="4974635"/>
            <a:ext cx="3549886" cy="369888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@nickname</a:t>
            </a:r>
            <a:endParaRPr lang="en-I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048BD4-CE4A-EB6E-000B-6105D7FA22BA}"/>
              </a:ext>
            </a:extLst>
          </p:cNvPr>
          <p:cNvSpPr txBox="1"/>
          <p:nvPr userDrawn="1"/>
        </p:nvSpPr>
        <p:spPr>
          <a:xfrm>
            <a:off x="6507804" y="1342417"/>
            <a:ext cx="3715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accent2"/>
                </a:solidFill>
                <a:latin typeface="Montserrat SemiBold" panose="00000700000000000000" pitchFamily="2" charset="0"/>
              </a:rPr>
              <a:t>Meet the speaker</a:t>
            </a:r>
            <a:endParaRPr lang="en-IE" sz="2400" dirty="0">
              <a:solidFill>
                <a:schemeClr val="accent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C83EA552-9136-1C0A-77D3-315D39C94D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8350" y="3921863"/>
            <a:ext cx="4562272" cy="41566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company name,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3150EF-BE36-0E9E-971F-85694D69D69B}"/>
              </a:ext>
            </a:extLst>
          </p:cNvPr>
          <p:cNvSpPr/>
          <p:nvPr userDrawn="1"/>
        </p:nvSpPr>
        <p:spPr>
          <a:xfrm>
            <a:off x="6507804" y="4858512"/>
            <a:ext cx="768485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E51B51AE-9253-7F36-5C6B-76480E8F2C65}"/>
              </a:ext>
            </a:extLst>
          </p:cNvPr>
          <p:cNvSpPr txBox="1">
            <a:spLocks/>
          </p:cNvSpPr>
          <p:nvPr userDrawn="1"/>
        </p:nvSpPr>
        <p:spPr>
          <a:xfrm>
            <a:off x="2088401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46EFF5-E730-F7EC-F745-83562A45FD0E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D49E27-C18B-ED3F-672C-96E07DB9E2D0}"/>
              </a:ext>
            </a:extLst>
          </p:cNvPr>
          <p:cNvSpPr/>
          <p:nvPr userDrawn="1"/>
        </p:nvSpPr>
        <p:spPr>
          <a:xfrm>
            <a:off x="1971675" y="1724025"/>
            <a:ext cx="3609975" cy="3648075"/>
          </a:xfrm>
          <a:prstGeom prst="roundRect">
            <a:avLst>
              <a:gd name="adj" fmla="val 71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79B74489-E971-079A-1933-189894B3E36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49145" y="1452036"/>
            <a:ext cx="3600000" cy="3600000"/>
          </a:xfrm>
          <a:prstGeom prst="roundRect">
            <a:avLst>
              <a:gd name="adj" fmla="val 5290"/>
            </a:avLst>
          </a:prstGeom>
          <a:solidFill>
            <a:schemeClr val="tx1"/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image </a:t>
            </a:r>
            <a:r>
              <a:rPr lang="it-IT" dirty="0" err="1"/>
              <a:t>here</a:t>
            </a:r>
            <a:endParaRPr lang="en-I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C78651-D97D-2B99-6B53-2335EAA413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5825" y="4539119"/>
            <a:ext cx="1066800" cy="1223505"/>
          </a:xfrm>
          <a:prstGeom prst="rect">
            <a:avLst/>
          </a:prstGeom>
        </p:spPr>
      </p:pic>
      <p:pic>
        <p:nvPicPr>
          <p:cNvPr id="6" name="Picture 5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4FEF841C-2E1B-DB68-2EEA-4337F639B7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9207C2-E3CF-7BA3-FCE6-A6BDA671BE88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79255293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91129E-63A3-7E6F-7A96-D1A6F10DBC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8C572B-2DA7-ACC1-2B8C-2909C09FA9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374696" y="1452036"/>
            <a:ext cx="3600000" cy="3600000"/>
          </a:xfrm>
          <a:prstGeom prst="roundRect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image </a:t>
            </a:r>
            <a:r>
              <a:rPr lang="it-IT" dirty="0" err="1"/>
              <a:t>here</a:t>
            </a:r>
            <a:endParaRPr lang="en-IE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98F40BD-A145-71A9-BEBF-E13C64F6CD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25749" y="1322364"/>
            <a:ext cx="3882682" cy="2658793"/>
          </a:xfrm>
        </p:spPr>
        <p:txBody>
          <a:bodyPr wrap="square">
            <a:noAutofit/>
          </a:bodyPr>
          <a:lstStyle>
            <a:lvl1pPr marL="0" indent="0">
              <a:buNone/>
              <a:defRPr lang="en-US" sz="3200" dirty="0"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n-US" dirty="0"/>
              <a:t>Click to edit quote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consectur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048BD4-CE4A-EB6E-000B-6105D7FA22BA}"/>
              </a:ext>
            </a:extLst>
          </p:cNvPr>
          <p:cNvSpPr txBox="1">
            <a:spLocks/>
          </p:cNvSpPr>
          <p:nvPr userDrawn="1"/>
        </p:nvSpPr>
        <p:spPr>
          <a:xfrm>
            <a:off x="585305" y="737506"/>
            <a:ext cx="12012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00" dirty="0">
                <a:solidFill>
                  <a:schemeClr val="accent2"/>
                </a:solidFill>
                <a:latin typeface="+mj-lt"/>
              </a:rPr>
              <a:t>“</a:t>
            </a:r>
            <a:endParaRPr lang="en-IE" sz="16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331B5FF-20EC-57C3-3D81-5778409F0C7A}"/>
              </a:ext>
            </a:extLst>
          </p:cNvPr>
          <p:cNvSpPr/>
          <p:nvPr userDrawn="1"/>
        </p:nvSpPr>
        <p:spPr>
          <a:xfrm>
            <a:off x="2259361" y="4858512"/>
            <a:ext cx="768485" cy="583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0EC115A2-8A06-B998-E04F-DD0008C60A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62792" y="4939123"/>
            <a:ext cx="3549886" cy="32888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name</a:t>
            </a:r>
            <a:endParaRPr lang="en-IE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916D6E8-1BA4-BFBF-C1DC-FA0F2E363F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62792" y="5301208"/>
            <a:ext cx="3549886" cy="328885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n-US" dirty="0"/>
              <a:t>Click to edit job role</a:t>
            </a:r>
            <a:endParaRPr lang="en-IE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C428928B-E51D-2502-731F-CE3844D7D948}"/>
              </a:ext>
            </a:extLst>
          </p:cNvPr>
          <p:cNvSpPr txBox="1">
            <a:spLocks/>
          </p:cNvSpPr>
          <p:nvPr userDrawn="1"/>
        </p:nvSpPr>
        <p:spPr>
          <a:xfrm>
            <a:off x="2088401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3CBC778-287D-C991-0EBB-738559359BC4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9FD5651-751A-E178-0B13-08E7C97E96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06025" y="4586744"/>
            <a:ext cx="1066800" cy="1223505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28CE77FE-032E-BCF2-731F-C4C9536DF2D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0132452-0FAD-386F-85E9-53D799112FAC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5651569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32CC8B-C6A7-EAE0-F7F9-96DE9A6108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8C572B-2DA7-ACC1-2B8C-2909C09FA9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48128" y="1325468"/>
            <a:ext cx="3853136" cy="3853136"/>
          </a:xfrm>
          <a:prstGeom prst="roundRect">
            <a:avLst/>
          </a:prstGeom>
          <a:solidFill>
            <a:schemeClr val="tx1"/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image </a:t>
            </a:r>
            <a:r>
              <a:rPr lang="it-IT" dirty="0" err="1"/>
              <a:t>here</a:t>
            </a:r>
            <a:endParaRPr lang="en-IE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98F40BD-A145-71A9-BEBF-E13C64F6CD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73076" y="1322364"/>
            <a:ext cx="4623626" cy="2658793"/>
          </a:xfrm>
        </p:spPr>
        <p:txBody>
          <a:bodyPr wrap="square">
            <a:noAutofit/>
          </a:bodyPr>
          <a:lstStyle>
            <a:lvl1pPr marL="0" indent="0">
              <a:buNone/>
              <a:defRPr lang="en-US" sz="3200" dirty="0"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n-US" dirty="0"/>
              <a:t>Click to edit quote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consectur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048BD4-CE4A-EB6E-000B-6105D7FA22BA}"/>
              </a:ext>
            </a:extLst>
          </p:cNvPr>
          <p:cNvSpPr txBox="1">
            <a:spLocks/>
          </p:cNvSpPr>
          <p:nvPr userDrawn="1"/>
        </p:nvSpPr>
        <p:spPr>
          <a:xfrm>
            <a:off x="585305" y="737506"/>
            <a:ext cx="12012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00" dirty="0">
                <a:solidFill>
                  <a:schemeClr val="tx1"/>
                </a:solidFill>
                <a:latin typeface="+mj-lt"/>
              </a:rPr>
              <a:t>“</a:t>
            </a:r>
            <a:endParaRPr lang="en-IE" sz="16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331B5FF-20EC-57C3-3D81-5778409F0C7A}"/>
              </a:ext>
            </a:extLst>
          </p:cNvPr>
          <p:cNvSpPr/>
          <p:nvPr userDrawn="1"/>
        </p:nvSpPr>
        <p:spPr>
          <a:xfrm>
            <a:off x="1661833" y="4858512"/>
            <a:ext cx="768485" cy="5836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0EC115A2-8A06-B998-E04F-DD0008C60A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65264" y="4939123"/>
            <a:ext cx="3549886" cy="32888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name</a:t>
            </a:r>
            <a:endParaRPr lang="en-IE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916D6E8-1BA4-BFBF-C1DC-FA0F2E363F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65264" y="5301208"/>
            <a:ext cx="3549886" cy="328885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n-US" dirty="0"/>
              <a:t>Click to edit job role</a:t>
            </a:r>
            <a:endParaRPr lang="en-IE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F8CA6F4-4191-B5B8-CB58-5AC61EB107DA}"/>
              </a:ext>
            </a:extLst>
          </p:cNvPr>
          <p:cNvSpPr txBox="1">
            <a:spLocks/>
          </p:cNvSpPr>
          <p:nvPr userDrawn="1"/>
        </p:nvSpPr>
        <p:spPr>
          <a:xfrm>
            <a:off x="2088401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9D9812B-F089-724B-C13D-47F7CF4E29D9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852F32E-1D18-E90B-2AF9-D45D03727A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06025" y="4567694"/>
            <a:ext cx="1066800" cy="1223505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90A22339-03A6-8E99-1E50-1DDA06BF96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909EC59-6AEF-A20D-FF19-9EB0D4297A21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00861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19635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2" y="1212783"/>
            <a:ext cx="2159624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19324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767EA144-FCEA-0DE1-787F-BB866518333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F3036B5-AE75-56AA-7ECE-F51206CD80B8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925350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-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2CF159-D7C6-5C4F-DF4F-B43B88B5A3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826766"/>
            <a:ext cx="5326951" cy="1325563"/>
          </a:xfrm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CD764CD-70AB-A623-283E-77DF3F6C44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2226009"/>
            <a:ext cx="11119100" cy="3007728"/>
          </a:xfrm>
        </p:spPr>
        <p:txBody>
          <a:bodyPr numCol="2" spcCol="576000"/>
          <a:lstStyle>
            <a:lvl1pPr marL="0" indent="0" algn="l">
              <a:buNone/>
              <a:defRPr sz="1700">
                <a:solidFill>
                  <a:srgbClr val="536B7E"/>
                </a:solidFill>
              </a:defRPr>
            </a:lvl1pPr>
            <a:lvl2pPr marL="0" indent="0" algn="l">
              <a:buNone/>
              <a:defRPr sz="1200">
                <a:solidFill>
                  <a:srgbClr val="536B7E"/>
                </a:solidFill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slide 2 columns paragraph</a:t>
            </a:r>
            <a:endParaRPr lang="en-IE" dirty="0"/>
          </a:p>
          <a:p>
            <a:pPr lvl="1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marL="0" marR="0" lvl="1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92D050"/>
              </a:buClr>
              <a:buSzPct val="127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7C540-3F2B-235B-CA74-70271DB88FA2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FF5AB0-8153-537A-17F5-D1E865EA49C9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Graphic 1">
            <a:extLst>
              <a:ext uri="{FF2B5EF4-FFF2-40B4-BE49-F238E27FC236}">
                <a16:creationId xmlns:a16="http://schemas.microsoft.com/office/drawing/2014/main" id="{809D38DE-DA02-517D-62A7-FCE228504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841" y="431387"/>
            <a:ext cx="1641317" cy="385848"/>
          </a:xfrm>
          <a:prstGeom prst="rect">
            <a:avLst/>
          </a:prstGeom>
        </p:spPr>
      </p:pic>
      <p:pic>
        <p:nvPicPr>
          <p:cNvPr id="5" name="Picture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24261746-79ED-AF59-4903-D1314146D7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21E6EA8-48C4-487C-9180-5450891FDD5A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7691255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-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F97C8F-1465-E6AE-77A9-A13C8E6BC9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826766"/>
            <a:ext cx="5326951" cy="1325563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CD764CD-70AB-A623-283E-77DF3F6C44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2226009"/>
            <a:ext cx="11119100" cy="3007728"/>
          </a:xfrm>
        </p:spPr>
        <p:txBody>
          <a:bodyPr numCol="2" spcCol="576000"/>
          <a:lstStyle>
            <a:lvl1pPr marL="0" indent="0" algn="l">
              <a:buNone/>
              <a:defRPr sz="1700">
                <a:solidFill>
                  <a:schemeClr val="tx1"/>
                </a:solidFill>
              </a:defRPr>
            </a:lvl1pPr>
            <a:lvl2pPr marL="0" indent="0" algn="l">
              <a:buNone/>
              <a:defRPr sz="12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slide 2 columns paragraph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marL="0" marR="0" lvl="1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92D050"/>
              </a:buClr>
              <a:buSzPct val="127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</a:p>
          <a:p>
            <a:pPr lvl="1"/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8BB7287-C4F9-9BF8-38C1-39471BC0D5C6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1CE7F8E-D438-BB6D-0CEF-8D8525BDE153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6AD56AAC-4506-162C-86D5-2E922E0B89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CFE7B6A-FCB0-F3A8-2ECD-42C086ACAE01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58779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Content and Im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E8A7AA-A4A9-31F3-98E9-62F0545BB7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71934"/>
            <a:ext cx="5326951" cy="1325563"/>
          </a:xfrm>
        </p:spPr>
        <p:txBody>
          <a:bodyPr anchor="b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2E67A6-7FFC-4A83-839E-2C9C0F8F50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0" y="2659732"/>
            <a:ext cx="5334000" cy="313949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730D7-C0DE-BC64-5AA9-8E3758562E5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071312" y="1659940"/>
            <a:ext cx="4427538" cy="3538120"/>
          </a:xfrm>
          <a:custGeom>
            <a:avLst/>
            <a:gdLst>
              <a:gd name="connsiteX0" fmla="*/ 0 w 4427538"/>
              <a:gd name="connsiteY0" fmla="*/ 0 h 3273425"/>
              <a:gd name="connsiteX1" fmla="*/ 4427538 w 4427538"/>
              <a:gd name="connsiteY1" fmla="*/ 0 h 3273425"/>
              <a:gd name="connsiteX2" fmla="*/ 4427538 w 4427538"/>
              <a:gd name="connsiteY2" fmla="*/ 3273425 h 3273425"/>
              <a:gd name="connsiteX3" fmla="*/ 0 w 4427538"/>
              <a:gd name="connsiteY3" fmla="*/ 3273425 h 3273425"/>
              <a:gd name="connsiteX4" fmla="*/ 0 w 4427538"/>
              <a:gd name="connsiteY4" fmla="*/ 0 h 3273425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73425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37331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7538" h="3538120">
                <a:moveTo>
                  <a:pt x="0" y="0"/>
                </a:moveTo>
                <a:lnTo>
                  <a:pt x="4427538" y="0"/>
                </a:lnTo>
                <a:lnTo>
                  <a:pt x="4427538" y="3237331"/>
                </a:lnTo>
                <a:lnTo>
                  <a:pt x="0" y="3538120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picture</a:t>
            </a:r>
            <a:endParaRPr lang="en-IE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1210B46-DF20-11BD-7AC6-F11763B8FEBB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F2453BE-1B70-AB76-E61F-385CC3A6E972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0DFA11FE-310A-00DB-FCCD-05287EDDF4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36155B-A3DF-2354-B497-C971A9619177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02620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Content and Im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81BE7A-73E5-CFF2-E34B-09F2E0056D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1271934"/>
            <a:ext cx="5326951" cy="1325563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2E67A6-7FFC-4A83-839E-2C9C0F8F50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4963" y="2659732"/>
            <a:ext cx="5334000" cy="313949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730D7-C0DE-BC64-5AA9-8E3758562E5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53965" y="1792287"/>
            <a:ext cx="4451601" cy="3778751"/>
          </a:xfrm>
          <a:custGeom>
            <a:avLst/>
            <a:gdLst>
              <a:gd name="connsiteX0" fmla="*/ 0 w 4427538"/>
              <a:gd name="connsiteY0" fmla="*/ 0 h 3273425"/>
              <a:gd name="connsiteX1" fmla="*/ 4427538 w 4427538"/>
              <a:gd name="connsiteY1" fmla="*/ 0 h 3273425"/>
              <a:gd name="connsiteX2" fmla="*/ 4427538 w 4427538"/>
              <a:gd name="connsiteY2" fmla="*/ 3273425 h 3273425"/>
              <a:gd name="connsiteX3" fmla="*/ 0 w 4427538"/>
              <a:gd name="connsiteY3" fmla="*/ 3273425 h 3273425"/>
              <a:gd name="connsiteX4" fmla="*/ 0 w 4427538"/>
              <a:gd name="connsiteY4" fmla="*/ 0 h 3273425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73425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37331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39570"/>
              <a:gd name="connsiteY0" fmla="*/ 0 h 4115636"/>
              <a:gd name="connsiteX1" fmla="*/ 4427538 w 4439570"/>
              <a:gd name="connsiteY1" fmla="*/ 0 h 4115636"/>
              <a:gd name="connsiteX2" fmla="*/ 4439570 w 4439570"/>
              <a:gd name="connsiteY2" fmla="*/ 4115636 h 4115636"/>
              <a:gd name="connsiteX3" fmla="*/ 0 w 4439570"/>
              <a:gd name="connsiteY3" fmla="*/ 3538120 h 4115636"/>
              <a:gd name="connsiteX4" fmla="*/ 0 w 4439570"/>
              <a:gd name="connsiteY4" fmla="*/ 0 h 4115636"/>
              <a:gd name="connsiteX0" fmla="*/ 12032 w 4439570"/>
              <a:gd name="connsiteY0" fmla="*/ 156411 h 4115636"/>
              <a:gd name="connsiteX1" fmla="*/ 4427538 w 4439570"/>
              <a:gd name="connsiteY1" fmla="*/ 0 h 4115636"/>
              <a:gd name="connsiteX2" fmla="*/ 4439570 w 4439570"/>
              <a:gd name="connsiteY2" fmla="*/ 4115636 h 4115636"/>
              <a:gd name="connsiteX3" fmla="*/ 0 w 4439570"/>
              <a:gd name="connsiteY3" fmla="*/ 3538120 h 4115636"/>
              <a:gd name="connsiteX4" fmla="*/ 12032 w 4439570"/>
              <a:gd name="connsiteY4" fmla="*/ 156411 h 4115636"/>
              <a:gd name="connsiteX0" fmla="*/ 12032 w 4439570"/>
              <a:gd name="connsiteY0" fmla="*/ 24063 h 3983288"/>
              <a:gd name="connsiteX1" fmla="*/ 4427538 w 4439570"/>
              <a:gd name="connsiteY1" fmla="*/ 0 h 3983288"/>
              <a:gd name="connsiteX2" fmla="*/ 4439570 w 4439570"/>
              <a:gd name="connsiteY2" fmla="*/ 3983288 h 3983288"/>
              <a:gd name="connsiteX3" fmla="*/ 0 w 4439570"/>
              <a:gd name="connsiteY3" fmla="*/ 3405772 h 3983288"/>
              <a:gd name="connsiteX4" fmla="*/ 12032 w 4439570"/>
              <a:gd name="connsiteY4" fmla="*/ 24063 h 3983288"/>
              <a:gd name="connsiteX0" fmla="*/ 12032 w 4451601"/>
              <a:gd name="connsiteY0" fmla="*/ 24063 h 3778751"/>
              <a:gd name="connsiteX1" fmla="*/ 4427538 w 4451601"/>
              <a:gd name="connsiteY1" fmla="*/ 0 h 3778751"/>
              <a:gd name="connsiteX2" fmla="*/ 4451601 w 4451601"/>
              <a:gd name="connsiteY2" fmla="*/ 3778751 h 3778751"/>
              <a:gd name="connsiteX3" fmla="*/ 0 w 4451601"/>
              <a:gd name="connsiteY3" fmla="*/ 3405772 h 3778751"/>
              <a:gd name="connsiteX4" fmla="*/ 12032 w 4451601"/>
              <a:gd name="connsiteY4" fmla="*/ 24063 h 3778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1601" h="3778751">
                <a:moveTo>
                  <a:pt x="12032" y="24063"/>
                </a:moveTo>
                <a:lnTo>
                  <a:pt x="4427538" y="0"/>
                </a:lnTo>
                <a:cubicBezTo>
                  <a:pt x="4431549" y="1371879"/>
                  <a:pt x="4447590" y="2406872"/>
                  <a:pt x="4451601" y="3778751"/>
                </a:cubicBezTo>
                <a:lnTo>
                  <a:pt x="0" y="3405772"/>
                </a:lnTo>
                <a:cubicBezTo>
                  <a:pt x="4011" y="2278536"/>
                  <a:pt x="8021" y="1151299"/>
                  <a:pt x="12032" y="24063"/>
                </a:cubicBezTo>
                <a:close/>
              </a:path>
            </a:pathLst>
          </a:cu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picture</a:t>
            </a:r>
            <a:endParaRPr lang="en-IE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743F11D-746B-86CF-FC1D-0C00B53532DA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29BAC24-078E-2532-C569-1657DDA4F544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phic 5">
            <a:extLst>
              <a:ext uri="{FF2B5EF4-FFF2-40B4-BE49-F238E27FC236}">
                <a16:creationId xmlns:a16="http://schemas.microsoft.com/office/drawing/2014/main" id="{E53618F0-F282-748F-F16F-3B6149D945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3" name="Picture 2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715667C4-F183-3330-FB80-C7B1438578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9C97028-A598-2BC1-8C32-8C6CCD4FDEA0}"/>
              </a:ext>
            </a:extLst>
          </p:cNvPr>
          <p:cNvSpPr txBox="1">
            <a:spLocks/>
          </p:cNvSpPr>
          <p:nvPr userDrawn="1"/>
        </p:nvSpPr>
        <p:spPr>
          <a:xfrm>
            <a:off x="7808426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0988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Content and Im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9332712-766A-32B7-3C54-C44CD46F97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1809750"/>
            <a:ext cx="5326951" cy="1059007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2E67A6-7FFC-4A83-839E-2C9C0F8F50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4963" y="2885821"/>
            <a:ext cx="5334000" cy="7518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0" indent="0">
              <a:buNone/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730D7-C0DE-BC64-5AA9-8E3758562E5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53965" y="1792287"/>
            <a:ext cx="4451601" cy="3778751"/>
          </a:xfrm>
          <a:custGeom>
            <a:avLst/>
            <a:gdLst>
              <a:gd name="connsiteX0" fmla="*/ 0 w 4427538"/>
              <a:gd name="connsiteY0" fmla="*/ 0 h 3273425"/>
              <a:gd name="connsiteX1" fmla="*/ 4427538 w 4427538"/>
              <a:gd name="connsiteY1" fmla="*/ 0 h 3273425"/>
              <a:gd name="connsiteX2" fmla="*/ 4427538 w 4427538"/>
              <a:gd name="connsiteY2" fmla="*/ 3273425 h 3273425"/>
              <a:gd name="connsiteX3" fmla="*/ 0 w 4427538"/>
              <a:gd name="connsiteY3" fmla="*/ 3273425 h 3273425"/>
              <a:gd name="connsiteX4" fmla="*/ 0 w 4427538"/>
              <a:gd name="connsiteY4" fmla="*/ 0 h 3273425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73425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37331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39570"/>
              <a:gd name="connsiteY0" fmla="*/ 0 h 4115636"/>
              <a:gd name="connsiteX1" fmla="*/ 4427538 w 4439570"/>
              <a:gd name="connsiteY1" fmla="*/ 0 h 4115636"/>
              <a:gd name="connsiteX2" fmla="*/ 4439570 w 4439570"/>
              <a:gd name="connsiteY2" fmla="*/ 4115636 h 4115636"/>
              <a:gd name="connsiteX3" fmla="*/ 0 w 4439570"/>
              <a:gd name="connsiteY3" fmla="*/ 3538120 h 4115636"/>
              <a:gd name="connsiteX4" fmla="*/ 0 w 4439570"/>
              <a:gd name="connsiteY4" fmla="*/ 0 h 4115636"/>
              <a:gd name="connsiteX0" fmla="*/ 12032 w 4439570"/>
              <a:gd name="connsiteY0" fmla="*/ 156411 h 4115636"/>
              <a:gd name="connsiteX1" fmla="*/ 4427538 w 4439570"/>
              <a:gd name="connsiteY1" fmla="*/ 0 h 4115636"/>
              <a:gd name="connsiteX2" fmla="*/ 4439570 w 4439570"/>
              <a:gd name="connsiteY2" fmla="*/ 4115636 h 4115636"/>
              <a:gd name="connsiteX3" fmla="*/ 0 w 4439570"/>
              <a:gd name="connsiteY3" fmla="*/ 3538120 h 4115636"/>
              <a:gd name="connsiteX4" fmla="*/ 12032 w 4439570"/>
              <a:gd name="connsiteY4" fmla="*/ 156411 h 4115636"/>
              <a:gd name="connsiteX0" fmla="*/ 12032 w 4439570"/>
              <a:gd name="connsiteY0" fmla="*/ 24063 h 3983288"/>
              <a:gd name="connsiteX1" fmla="*/ 4427538 w 4439570"/>
              <a:gd name="connsiteY1" fmla="*/ 0 h 3983288"/>
              <a:gd name="connsiteX2" fmla="*/ 4439570 w 4439570"/>
              <a:gd name="connsiteY2" fmla="*/ 3983288 h 3983288"/>
              <a:gd name="connsiteX3" fmla="*/ 0 w 4439570"/>
              <a:gd name="connsiteY3" fmla="*/ 3405772 h 3983288"/>
              <a:gd name="connsiteX4" fmla="*/ 12032 w 4439570"/>
              <a:gd name="connsiteY4" fmla="*/ 24063 h 3983288"/>
              <a:gd name="connsiteX0" fmla="*/ 12032 w 4451601"/>
              <a:gd name="connsiteY0" fmla="*/ 24063 h 3778751"/>
              <a:gd name="connsiteX1" fmla="*/ 4427538 w 4451601"/>
              <a:gd name="connsiteY1" fmla="*/ 0 h 3778751"/>
              <a:gd name="connsiteX2" fmla="*/ 4451601 w 4451601"/>
              <a:gd name="connsiteY2" fmla="*/ 3778751 h 3778751"/>
              <a:gd name="connsiteX3" fmla="*/ 0 w 4451601"/>
              <a:gd name="connsiteY3" fmla="*/ 3405772 h 3778751"/>
              <a:gd name="connsiteX4" fmla="*/ 12032 w 4451601"/>
              <a:gd name="connsiteY4" fmla="*/ 24063 h 3778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1601" h="3778751">
                <a:moveTo>
                  <a:pt x="12032" y="24063"/>
                </a:moveTo>
                <a:lnTo>
                  <a:pt x="4427538" y="0"/>
                </a:lnTo>
                <a:cubicBezTo>
                  <a:pt x="4431549" y="1371879"/>
                  <a:pt x="4447590" y="2406872"/>
                  <a:pt x="4451601" y="3778751"/>
                </a:cubicBezTo>
                <a:lnTo>
                  <a:pt x="0" y="3405772"/>
                </a:lnTo>
                <a:cubicBezTo>
                  <a:pt x="4011" y="2278536"/>
                  <a:pt x="8021" y="1151299"/>
                  <a:pt x="12032" y="24063"/>
                </a:cubicBezTo>
                <a:close/>
              </a:path>
            </a:pathLst>
          </a:cu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picture</a:t>
            </a:r>
            <a:endParaRPr lang="en-IE" dirty="0"/>
          </a:p>
        </p:txBody>
      </p:sp>
      <p:sp>
        <p:nvSpPr>
          <p:cNvPr id="6" name="SmartArt Placeholder 5">
            <a:extLst>
              <a:ext uri="{FF2B5EF4-FFF2-40B4-BE49-F238E27FC236}">
                <a16:creationId xmlns:a16="http://schemas.microsoft.com/office/drawing/2014/main" id="{DFB82D7B-074C-FDB1-A67C-7A212FE6202E}"/>
              </a:ext>
            </a:extLst>
          </p:cNvPr>
          <p:cNvSpPr>
            <a:spLocks noGrp="1"/>
          </p:cNvSpPr>
          <p:nvPr>
            <p:ph type="dgm" sz="quarter" idx="20"/>
          </p:nvPr>
        </p:nvSpPr>
        <p:spPr>
          <a:xfrm>
            <a:off x="864899" y="4022293"/>
            <a:ext cx="1265237" cy="1265237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IE"/>
          </a:p>
        </p:txBody>
      </p:sp>
      <p:sp>
        <p:nvSpPr>
          <p:cNvPr id="8" name="SmartArt Placeholder 5">
            <a:extLst>
              <a:ext uri="{FF2B5EF4-FFF2-40B4-BE49-F238E27FC236}">
                <a16:creationId xmlns:a16="http://schemas.microsoft.com/office/drawing/2014/main" id="{BA17BCE1-2BD0-08AE-1FBD-F59533BFAFC7}"/>
              </a:ext>
            </a:extLst>
          </p:cNvPr>
          <p:cNvSpPr>
            <a:spLocks noGrp="1"/>
          </p:cNvSpPr>
          <p:nvPr>
            <p:ph type="dgm" sz="quarter" idx="21"/>
          </p:nvPr>
        </p:nvSpPr>
        <p:spPr>
          <a:xfrm>
            <a:off x="3503712" y="4022293"/>
            <a:ext cx="1265237" cy="1265237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IE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ACC04E5-00AC-F80D-9A7F-4AA07975F356}"/>
              </a:ext>
            </a:extLst>
          </p:cNvPr>
          <p:cNvCxnSpPr>
            <a:cxnSpLocks/>
          </p:cNvCxnSpPr>
          <p:nvPr userDrawn="1"/>
        </p:nvCxnSpPr>
        <p:spPr>
          <a:xfrm>
            <a:off x="2030501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1854E22-2B10-4083-E7E9-0FCCF53E1B69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14" name="Graphic 5">
            <a:extLst>
              <a:ext uri="{FF2B5EF4-FFF2-40B4-BE49-F238E27FC236}">
                <a16:creationId xmlns:a16="http://schemas.microsoft.com/office/drawing/2014/main" id="{D290E43E-05CD-BF19-3A89-93A2D5E04F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5" name="Picture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704AAB1F-76A6-0403-0782-259319E8F16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16A9529-275E-3A01-19CF-B6B56DD6F56B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5528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Content and Im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0F45E6-D4D5-33E8-F6ED-A9FB95C56F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71934"/>
            <a:ext cx="5326951" cy="1325563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2E67A6-7FFC-4A83-839E-2C9C0F8F50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0" y="2659732"/>
            <a:ext cx="5334000" cy="313949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730D7-C0DE-BC64-5AA9-8E3758562E5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071312" y="1659940"/>
            <a:ext cx="4427538" cy="3538120"/>
          </a:xfrm>
          <a:custGeom>
            <a:avLst/>
            <a:gdLst>
              <a:gd name="connsiteX0" fmla="*/ 0 w 4427538"/>
              <a:gd name="connsiteY0" fmla="*/ 0 h 3273425"/>
              <a:gd name="connsiteX1" fmla="*/ 4427538 w 4427538"/>
              <a:gd name="connsiteY1" fmla="*/ 0 h 3273425"/>
              <a:gd name="connsiteX2" fmla="*/ 4427538 w 4427538"/>
              <a:gd name="connsiteY2" fmla="*/ 3273425 h 3273425"/>
              <a:gd name="connsiteX3" fmla="*/ 0 w 4427538"/>
              <a:gd name="connsiteY3" fmla="*/ 3273425 h 3273425"/>
              <a:gd name="connsiteX4" fmla="*/ 0 w 4427538"/>
              <a:gd name="connsiteY4" fmla="*/ 0 h 3273425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73425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37331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7538" h="3538120">
                <a:moveTo>
                  <a:pt x="0" y="0"/>
                </a:moveTo>
                <a:lnTo>
                  <a:pt x="4427538" y="0"/>
                </a:lnTo>
                <a:lnTo>
                  <a:pt x="4427538" y="3237331"/>
                </a:lnTo>
                <a:lnTo>
                  <a:pt x="0" y="3538120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picture</a:t>
            </a:r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17EF02-4F9D-31B3-61C3-4DA86AB9B457}"/>
              </a:ext>
            </a:extLst>
          </p:cNvPr>
          <p:cNvCxnSpPr>
            <a:cxnSpLocks/>
          </p:cNvCxnSpPr>
          <p:nvPr userDrawn="1"/>
        </p:nvCxnSpPr>
        <p:spPr>
          <a:xfrm>
            <a:off x="2030501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923E0C0-68B5-A3D3-A756-60BC74DAE25C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8" name="Graphic 11">
            <a:extLst>
              <a:ext uri="{FF2B5EF4-FFF2-40B4-BE49-F238E27FC236}">
                <a16:creationId xmlns:a16="http://schemas.microsoft.com/office/drawing/2014/main" id="{F29BFB96-F544-4936-2AAC-7EE26A4DD5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90661A5-DFA2-0DF6-1FD6-811F2FB9F8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EDE12DC-A0EA-A31C-B97D-3411E16FD045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3287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13313A4-80EF-1ED3-2C60-499064B175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1105402"/>
            <a:ext cx="8286720" cy="1155032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2239C1-20A5-0EA3-EAA6-1E76F628FB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284496"/>
            <a:ext cx="8315742" cy="19491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7EDAE8F-5494-C39A-B945-5012DBAF2C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4760496"/>
            <a:ext cx="8315742" cy="10146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DBDDCD1-5E41-697A-B0E0-AB7503B561D6}"/>
              </a:ext>
            </a:extLst>
          </p:cNvPr>
          <p:cNvCxnSpPr>
            <a:cxnSpLocks/>
          </p:cNvCxnSpPr>
          <p:nvPr userDrawn="1"/>
        </p:nvCxnSpPr>
        <p:spPr>
          <a:xfrm>
            <a:off x="2030501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CD4D5D9-FAE4-47CD-EF26-70D554CB117B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613AABAB-50BF-B11D-A5F4-A60EFF4B85B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963" y="4243526"/>
            <a:ext cx="8339137" cy="514212"/>
          </a:xfrm>
        </p:spPr>
        <p:txBody>
          <a:bodyPr anchor="b"/>
          <a:lstStyle>
            <a:lvl1pPr marL="0" indent="0">
              <a:buNone/>
              <a:defRPr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11">
            <a:extLst>
              <a:ext uri="{FF2B5EF4-FFF2-40B4-BE49-F238E27FC236}">
                <a16:creationId xmlns:a16="http://schemas.microsoft.com/office/drawing/2014/main" id="{165B1064-C24F-5B34-E339-BF54803F63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E9C20037-5D0E-BC34-946C-C5A43337842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608A94D-C575-7B71-8FF5-681D56BC00A1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74407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93DAC83-0423-9B00-44C2-69DDB82C49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1048252"/>
            <a:ext cx="8286720" cy="1155032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2239C1-20A5-0EA3-EAA6-1E76F628FB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227346"/>
            <a:ext cx="8315742" cy="19491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7EDAE8F-5494-C39A-B945-5012DBAF2C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4760496"/>
            <a:ext cx="8315742" cy="10146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6D50809-21D6-74D3-25C2-1DA013B39149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1DD6DC-6709-D91C-A972-00733644A815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17">
            <a:extLst>
              <a:ext uri="{FF2B5EF4-FFF2-40B4-BE49-F238E27FC236}">
                <a16:creationId xmlns:a16="http://schemas.microsoft.com/office/drawing/2014/main" id="{781CB861-38FE-D27C-D191-F122DEAC3C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963" y="4243526"/>
            <a:ext cx="8339137" cy="514212"/>
          </a:xfrm>
        </p:spPr>
        <p:txBody>
          <a:bodyPr anchor="b"/>
          <a:lstStyle>
            <a:lvl1pPr marL="0" indent="0">
              <a:buNone/>
              <a:defRPr b="0"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Graphic 11">
            <a:extLst>
              <a:ext uri="{FF2B5EF4-FFF2-40B4-BE49-F238E27FC236}">
                <a16:creationId xmlns:a16="http://schemas.microsoft.com/office/drawing/2014/main" id="{7523BB70-15A2-CFB8-DEAA-855C8EB1C6C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1F68C75B-6E60-79AA-C83C-30CF9D4790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947536-9A7B-D8E4-20F8-A7BC9B783376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65554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ACE3FE9-A367-2144-1727-C8E93E12D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1162552"/>
            <a:ext cx="8286720" cy="1155032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2239C1-20A5-0EA3-EAA6-1E76F628FB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341646"/>
            <a:ext cx="8315742" cy="1258804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7EDAE8F-5494-C39A-B945-5012DBAF2C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4760496"/>
            <a:ext cx="8315742" cy="10146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C70567D-E204-CD2B-4457-52A3044E53C8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09CF691-9FBA-12F4-CB6D-C70E5CF01EB1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797374-DA54-3E97-C5AC-82C4F20882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963" y="3897313"/>
            <a:ext cx="8339137" cy="860425"/>
          </a:xfrm>
        </p:spPr>
        <p:txBody>
          <a:bodyPr anchor="b"/>
          <a:lstStyle>
            <a:lvl1pPr marL="0" indent="0">
              <a:buNone/>
              <a:defRPr b="0"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40110CBF-63BB-126D-ADDF-67A54F091F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4" name="Picture 3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9FB1FDBA-8380-F31D-8D7F-8EC8A9908CB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E4E269A-9BD4-DD96-6539-AB8C5A81D210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9314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reak page with statis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FC054F-6372-17D5-D246-253425D978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82170" y="2227912"/>
            <a:ext cx="6909830" cy="2402176"/>
          </a:xfrm>
        </p:spPr>
        <p:txBody>
          <a:bodyPr anchor="b">
            <a:noAutofit/>
          </a:bodyPr>
          <a:lstStyle>
            <a:lvl1pPr algn="l">
              <a:defRPr sz="166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100%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82170" y="4662857"/>
            <a:ext cx="6909830" cy="185170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of people think </a:t>
            </a:r>
            <a:r>
              <a:rPr lang="it-IT" dirty="0" err="1"/>
              <a:t>this</a:t>
            </a:r>
            <a:r>
              <a:rPr lang="it-IT" dirty="0"/>
              <a:t> slide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dirty="0" err="1"/>
              <a:t>great</a:t>
            </a:r>
            <a:r>
              <a:rPr lang="it-IT" dirty="0"/>
              <a:t> way to display a </a:t>
            </a:r>
            <a:r>
              <a:rPr lang="it-IT" dirty="0" err="1"/>
              <a:t>statistic</a:t>
            </a:r>
            <a:r>
              <a:rPr lang="it-IT" dirty="0"/>
              <a:t>.</a:t>
            </a:r>
            <a:endParaRPr lang="en-IE" dirty="0"/>
          </a:p>
        </p:txBody>
      </p:sp>
      <p:pic>
        <p:nvPicPr>
          <p:cNvPr id="5" name="Graphic 11">
            <a:extLst>
              <a:ext uri="{FF2B5EF4-FFF2-40B4-BE49-F238E27FC236}">
                <a16:creationId xmlns:a16="http://schemas.microsoft.com/office/drawing/2014/main" id="{CC72DD2F-D271-2336-632E-A4A112C2AC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7" name="Picture 6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C934EB33-CDE1-8FDC-A5AF-9941D6559DB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E66218E-848C-5C2B-AF56-20732B99BE63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3748378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19635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2" y="1212783"/>
            <a:ext cx="2159624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19324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90CA52D4-285E-5664-D7D6-81A60BB1B6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41E8F29-F7EE-1356-9870-1981DB8D78AD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133595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12539F8-D79F-BFD5-366C-1AC879DC8D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441151C-23F7-CFA7-18E3-A092F669A7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505327"/>
            <a:ext cx="8286720" cy="1155032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17C26-66D8-CA2E-FC88-C596FAEF3A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5181600" cy="42262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699D99-FE1E-DAAD-07EE-4EEA22275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2262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98CC69A-04A3-EFEF-3848-D7F803E05C13}"/>
              </a:ext>
            </a:extLst>
          </p:cNvPr>
          <p:cNvCxnSpPr>
            <a:cxnSpLocks/>
          </p:cNvCxnSpPr>
          <p:nvPr userDrawn="1"/>
        </p:nvCxnSpPr>
        <p:spPr>
          <a:xfrm>
            <a:off x="2030501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B126C-86E7-32A6-8510-82F8E794D4EC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2A1E437C-EF2D-F669-2B0E-0C6686C5F3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2" name="Picture 1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86E40151-33AC-41EF-5414-DD98E623A71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030DA4E-6DCC-0C22-392D-A69369AD1B49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0938123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3403E51-CD8A-E201-E431-BD010DC3EB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F05613-13E3-7E82-43B7-23E7B5918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4" y="365125"/>
            <a:ext cx="9476207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data chart title style</a:t>
            </a:r>
            <a:endParaRPr lang="en-IE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9AA90BF6-E5CE-91C9-6168-F19255D7C27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34963" y="2192852"/>
            <a:ext cx="2468563" cy="224406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1" name="Chart Placeholder 6">
            <a:extLst>
              <a:ext uri="{FF2B5EF4-FFF2-40B4-BE49-F238E27FC236}">
                <a16:creationId xmlns:a16="http://schemas.microsoft.com/office/drawing/2014/main" id="{9417D645-894F-D0CC-2D07-7F0AA6A22912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350388" y="2192852"/>
            <a:ext cx="2468563" cy="224406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2" name="Chart Placeholder 6">
            <a:extLst>
              <a:ext uri="{FF2B5EF4-FFF2-40B4-BE49-F238E27FC236}">
                <a16:creationId xmlns:a16="http://schemas.microsoft.com/office/drawing/2014/main" id="{1467EC53-8F53-F5A2-4675-015594CA7D3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365813" y="2192852"/>
            <a:ext cx="2468563" cy="224406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4" name="Chart Placeholder 6">
            <a:extLst>
              <a:ext uri="{FF2B5EF4-FFF2-40B4-BE49-F238E27FC236}">
                <a16:creationId xmlns:a16="http://schemas.microsoft.com/office/drawing/2014/main" id="{0778DA3C-D384-2C37-3795-1A988174A1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9381237" y="2192852"/>
            <a:ext cx="2468563" cy="224406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5D262B0-FFCA-15C1-AF7A-2DAD0E14F5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4963" y="4686300"/>
            <a:ext cx="2428875" cy="1111827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A1C35E82-7043-4DFC-9FF7-2D836B3966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59696" y="4686300"/>
            <a:ext cx="2428875" cy="1111827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AB92D624-C3B3-BB82-D374-290AEE1B91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84032" y="4686300"/>
            <a:ext cx="2428875" cy="1111827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E3B3C918-5FA0-A13B-324B-5CE69C5C5F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08765" y="4686300"/>
            <a:ext cx="2428875" cy="1111827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0A4503-6F5E-A2EC-5437-9559C8B3F94E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FB08979-20A2-B510-E640-CEC1C40101A8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F8DC3D0E-07A6-A450-F696-C72D1F0DF2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3" name="Picture 2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1E997388-B5B8-8969-B5E5-ACFA90907C3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F17FAAB1-C59B-2DBD-B9B9-AC30CAC0BF69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8055796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6FAD234-7078-55FA-40EF-78EFCC2861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F05613-13E3-7E82-43B7-23E7B5918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4" y="333375"/>
            <a:ext cx="9557182" cy="1038225"/>
          </a:xfrm>
        </p:spPr>
        <p:txBody>
          <a:bodyPr anchor="b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data chart title style</a:t>
            </a:r>
            <a:endParaRPr lang="en-IE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9AA90BF6-E5CE-91C9-6168-F19255D7C27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34963" y="2192852"/>
            <a:ext cx="11522075" cy="3636448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5D262B0-FFCA-15C1-AF7A-2DAD0E14F5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4963" y="1381991"/>
            <a:ext cx="9546792" cy="675409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7BA15CE-34DF-B0C8-2421-BDF47E8BD81D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3DB4A99-AAC1-0FE4-DA54-C544143D16F5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56F9B25D-D60E-B0BA-555D-DF1D785E76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4" name="Picture 3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C6946743-81D3-C14D-3394-6830481832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10ACA2B-9F87-C608-8978-A5E6CC81BC22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1204730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46D4F9F-FFCE-FDCB-760C-7129DB75A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F05613-13E3-7E82-43B7-23E7B5918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4" y="333375"/>
            <a:ext cx="9557182" cy="1038225"/>
          </a:xfrm>
        </p:spPr>
        <p:txBody>
          <a:bodyPr anchor="b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data chart title style</a:t>
            </a:r>
            <a:endParaRPr lang="en-IE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5D262B0-FFCA-15C1-AF7A-2DAD0E14F5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4963" y="1381991"/>
            <a:ext cx="9546792" cy="675409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7176B724-EEE3-76A0-35A2-13111038DC0D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334963" y="2203599"/>
            <a:ext cx="11522075" cy="3678237"/>
          </a:xfrm>
        </p:spPr>
        <p:txBody>
          <a:bodyPr anchor="ctr"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33C603-6894-8D8D-F305-318BE3FB6358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5398BE8-D158-6022-B740-2FC49DAC0956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AC0296B4-2535-C4CB-DB9E-9B5A86944B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3" name="Picture 2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0C633444-AFC8-2C0A-B1FA-7FDE778DB09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E0B4784-76F9-E031-9CE5-0034899B3B81}"/>
              </a:ext>
            </a:extLst>
          </p:cNvPr>
          <p:cNvSpPr txBox="1">
            <a:spLocks/>
          </p:cNvSpPr>
          <p:nvPr userDrawn="1"/>
        </p:nvSpPr>
        <p:spPr>
          <a:xfrm>
            <a:off x="9732843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11-26 2025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4AB32F-D0AE-EA5C-A273-EA45F09697D1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4555140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CB88706-1625-F45F-D9AF-61363DE4F7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F05613-13E3-7E82-43B7-23E7B5918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4" y="365125"/>
            <a:ext cx="9445034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data chart title style</a:t>
            </a:r>
            <a:endParaRPr lang="en-IE" dirty="0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5E8937F7-AF0A-7B02-8BBF-6DF3137296E2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334963" y="2211531"/>
            <a:ext cx="4184832" cy="3636053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IE" dirty="0"/>
          </a:p>
        </p:txBody>
      </p:sp>
      <p:sp>
        <p:nvSpPr>
          <p:cNvPr id="3" name="SmartArt Placeholder 8">
            <a:extLst>
              <a:ext uri="{FF2B5EF4-FFF2-40B4-BE49-F238E27FC236}">
                <a16:creationId xmlns:a16="http://schemas.microsoft.com/office/drawing/2014/main" id="{0F8967A0-6216-EB11-6F28-AFC5B34EF357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5624186" y="2211531"/>
            <a:ext cx="4184832" cy="3636053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F2C21F0-5226-7F1C-2C62-6D98A5565B43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1F12914-F82D-9830-4870-3BE81B1FFC9F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7" name="Graphic 5">
            <a:extLst>
              <a:ext uri="{FF2B5EF4-FFF2-40B4-BE49-F238E27FC236}">
                <a16:creationId xmlns:a16="http://schemas.microsoft.com/office/drawing/2014/main" id="{B9DCF971-BF89-B191-4134-A055DD75BF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8" name="Picture 7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72C76F3F-5054-A22B-089E-F26A5FEE0B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7B2F73B-8C74-BA83-48F8-07F4091C6700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07827233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EEFFB09-DC3E-A5F2-855F-6398B1C73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2DA441-54AD-8C9B-15CB-65E45398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4426A39-20D5-79F5-309C-519C59031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984" y="1825625"/>
            <a:ext cx="10989816" cy="4214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833A7C-FA81-B125-6117-792BA6C58F32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083C0-61DC-0D2C-91B6-6FB9F4CD92C5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F30798D9-F867-D12F-BADD-A5209EFADA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3" name="Picture 2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B05D0077-8F15-8808-16FC-9D993FB564E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117235-1D44-3850-C104-004918531AC4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41042008"/>
      </p:ext>
    </p:extLst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25CAA43-7D40-79C3-F349-F7A076C8B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E71FF47-061E-5BE8-2C7A-6096557C1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CF8FEAF-2B00-977E-7797-4FDEDC77D1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7397266" cy="4214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6AB8FD-35BB-8325-6FEA-98618624365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0125" y="2636514"/>
            <a:ext cx="2530475" cy="25304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9AAC49-7F35-2B0C-F566-F3EB7312E812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415414-BE71-F716-BCC7-17CF6A1B20A4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5">
            <a:extLst>
              <a:ext uri="{FF2B5EF4-FFF2-40B4-BE49-F238E27FC236}">
                <a16:creationId xmlns:a16="http://schemas.microsoft.com/office/drawing/2014/main" id="{C90FCE29-1EB6-5349-5F1A-AE27F6E99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2" name="Picture 1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D93E07AF-3BCD-C5E5-A54D-5D3EABAF0EC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46E609E-5849-30DE-85C8-E8A933872504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1480758"/>
      </p:ext>
    </p:extLst>
  </p:cSld>
  <p:clrMapOvr>
    <a:masterClrMapping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F1D11FF5-FDA4-9065-26D2-1BAEEF3D5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4A36DCC-4B49-927C-DCF1-44BA05D66EC5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532BBA0-19C0-2D78-14D5-053DE209FC20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2" name="Graphic 5">
            <a:extLst>
              <a:ext uri="{FF2B5EF4-FFF2-40B4-BE49-F238E27FC236}">
                <a16:creationId xmlns:a16="http://schemas.microsoft.com/office/drawing/2014/main" id="{9FFB52BF-EF82-CDAB-E88A-9337041FC3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3" name="Picture 2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2AA8B331-20A5-EF45-E2C7-0D3A743690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7012D45-3D64-A142-623B-D174FBF648A2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1133230"/>
      </p:ext>
    </p:extLst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hea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0D67F1B-A4EF-975C-FE97-1C69C6EAE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1252DF0D-D103-2615-2802-06B6A8482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236" y="1188794"/>
            <a:ext cx="9144000" cy="43656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MY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4245938-F319-646F-39D6-CDEC3136BF13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B69575-9ECB-8BC4-FF41-A0933FB573B0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2" name="Graphic 5">
            <a:extLst>
              <a:ext uri="{FF2B5EF4-FFF2-40B4-BE49-F238E27FC236}">
                <a16:creationId xmlns:a16="http://schemas.microsoft.com/office/drawing/2014/main" id="{3B60FCD1-4823-79A8-8875-5990480F26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3" name="Picture 2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08FAD069-ED57-1099-1273-30A6F6E6FE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C733827-601B-0CC7-BF3B-18E4420851A3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43916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20369B2-33B5-7C4A-1FEC-D16B4AA2FD86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80C0FA-1DED-684F-28ED-157236D0DCBB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5">
            <a:extLst>
              <a:ext uri="{FF2B5EF4-FFF2-40B4-BE49-F238E27FC236}">
                <a16:creationId xmlns:a16="http://schemas.microsoft.com/office/drawing/2014/main" id="{27E18FB8-9B5A-D18F-7662-B4C086AF71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2" name="Picture 1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052E5C1C-7F9A-B934-59F5-7C67B28025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791E780-63E7-D091-19FE-59505BA1119C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252732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Chapter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19635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3" y="1212783"/>
            <a:ext cx="2159622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19324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E711784-3741-173D-0661-2336B3C58D8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B4F8B48-DA0C-B82B-24E5-144068252C88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14861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BF8FF78-4916-4880-4A4F-A18060514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253523F-4C75-923A-9CD3-85B73EDB8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7784476-1886-F6FF-03A3-C5EB84A13B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A0B5E15-BCA1-5E34-CF22-8550F388D8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4DC97B1-A187-1D30-8818-CAE3976DDC23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94175D8-88F1-9414-8E84-0041C5866A33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4" name="Graphic 11">
            <a:extLst>
              <a:ext uri="{FF2B5EF4-FFF2-40B4-BE49-F238E27FC236}">
                <a16:creationId xmlns:a16="http://schemas.microsoft.com/office/drawing/2014/main" id="{B06944F8-3DBB-3606-0285-4C5BE61262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3" name="Picture 2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7F582A2F-111B-B361-E729-3F6C2476DF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21A0880-71CF-4463-B528-5C70914C3F8C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480416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4EB16F8-2DAD-9863-B460-2F95C0CB7B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151A5C1-C445-7CC0-A761-B437B5814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2E67EF2-D871-3F46-99F7-DD48CC631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984" y="1825625"/>
            <a:ext cx="10989816" cy="42382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07D994-E005-F657-D8DD-3E1FD6076594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A4DBFA9-1C3F-AD66-8C1C-09EB334CB91B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EEA7B744-A704-040E-E05D-3B38A4678B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EB92B976-91CC-CF1B-1A68-09E3B89BC7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B055AF-1C08-895C-62DE-40A61A99D442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72069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3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FB6761-ADB5-199F-A67B-18A85664BC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151A5C1-C445-7CC0-A761-B437B5814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274AB5D-7FFD-736C-1623-EA6AA917D4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7397266" cy="42021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0FB1FAD-86B2-DDB6-2813-5815C9E8F548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FD5C6-5422-8CEB-B911-492B2BC9F94A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4" name="Graphic 11">
            <a:extLst>
              <a:ext uri="{FF2B5EF4-FFF2-40B4-BE49-F238E27FC236}">
                <a16:creationId xmlns:a16="http://schemas.microsoft.com/office/drawing/2014/main" id="{43752C6F-771D-0E28-61F4-45EF7376EF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3" name="Picture 2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418AE7CE-D156-F38A-206E-22F7916645A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61CB503-06ED-4954-A47E-E430C4A805B5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1736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4_Title onl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F662C7A-74E3-BA14-662A-EC7DF06329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5798138-13C6-07C5-F073-9EDCD2E18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718A3E9-5047-9DB8-8E63-8F5F1DFB0A6E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CF5FDBB-1D27-9C30-1A79-5BC57A5942CF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65F877C8-5680-382D-0C99-90A9D8DE47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CC15F3C5-5F07-BABC-CCBA-667E720872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A1E27E5-D4E6-0C74-E158-B933EC89C7F3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09524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5_Title onl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37C2E24-F645-26AE-AC43-93324CE26C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5798138-13C6-07C5-F073-9EDCD2E18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F99D197-7E89-ED45-E75B-9CB5512753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236" y="1188794"/>
            <a:ext cx="9144000" cy="43656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MY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51E8FD0-0BFE-0531-EB9F-59549FC2B7FE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744BBFF-BD10-564D-876C-D032FC8E70D8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01DB8645-DD48-50C8-00B5-7171C6AE53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DEAFB835-0C98-D9AC-B367-3CC78CFDFF1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7B39409-74D2-36D5-70AE-C6B134CD1693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0847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6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78EBDA-FAF3-A0DF-EBDD-928BC05B69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6CDE949-9A7D-94A6-E373-45F9D0722F54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E527702-6D25-7861-8EB5-404CE4A85949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97C9B453-ACCA-B549-116F-103EA733A8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EB6D7DE9-B0B4-6A1B-42CA-AEB4385B5B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C7ECA7E-D8A0-CA2E-931B-6D21F1EBB198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2616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736138-9208-1582-A1A2-A3214CA75A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D7E74BA-AFD2-048B-EECC-11EB1BB61E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83511" y="2856179"/>
            <a:ext cx="5177586" cy="1706732"/>
          </a:xfrm>
        </p:spPr>
        <p:txBody>
          <a:bodyPr anchor="b"/>
          <a:lstStyle>
            <a:lvl1pPr algn="l"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Questions?</a:t>
            </a:r>
            <a:endParaRPr lang="en-IE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13311DF-0857-DAB1-8E64-74A54FC43C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83511" y="2410982"/>
            <a:ext cx="5177586" cy="398062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Thank you page subtitle style</a:t>
            </a:r>
            <a:endParaRPr lang="en-IE" dirty="0"/>
          </a:p>
        </p:txBody>
      </p:sp>
      <p:pic>
        <p:nvPicPr>
          <p:cNvPr id="6" name="Graphic 11">
            <a:extLst>
              <a:ext uri="{FF2B5EF4-FFF2-40B4-BE49-F238E27FC236}">
                <a16:creationId xmlns:a16="http://schemas.microsoft.com/office/drawing/2014/main" id="{A56D4DB2-83F6-773C-DFB2-482D82D673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084C5EFF-5820-2948-135A-F49B3E14C8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8FB36D3-B3AE-4FB3-B9DC-FE089451A2F0}"/>
              </a:ext>
            </a:extLst>
          </p:cNvPr>
          <p:cNvSpPr txBox="1">
            <a:spLocks/>
          </p:cNvSpPr>
          <p:nvPr userDrawn="1"/>
        </p:nvSpPr>
        <p:spPr>
          <a:xfrm>
            <a:off x="9810538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20573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-2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various shapes&#10;&#10;Description automatically generated">
            <a:extLst>
              <a:ext uri="{FF2B5EF4-FFF2-40B4-BE49-F238E27FC236}">
                <a16:creationId xmlns:a16="http://schemas.microsoft.com/office/drawing/2014/main" id="{3C4700F8-2D19-C5D6-766C-DA9344D251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17970" y="2856179"/>
            <a:ext cx="5177586" cy="1706732"/>
          </a:xfrm>
        </p:spPr>
        <p:txBody>
          <a:bodyPr anchor="b"/>
          <a:lstStyle>
            <a:lvl1pPr algn="l"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Thank you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17970" y="2410982"/>
            <a:ext cx="5177586" cy="398062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Thank you page subtitle style</a:t>
            </a:r>
            <a:endParaRPr lang="en-IE" dirty="0"/>
          </a:p>
        </p:txBody>
      </p:sp>
      <p:pic>
        <p:nvPicPr>
          <p:cNvPr id="6" name="Graphic 11">
            <a:extLst>
              <a:ext uri="{FF2B5EF4-FFF2-40B4-BE49-F238E27FC236}">
                <a16:creationId xmlns:a16="http://schemas.microsoft.com/office/drawing/2014/main" id="{411E70D3-C451-034B-A597-AE2D3F41C4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4DD458AD-8D31-367B-B461-0663723FD6B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E44E723-AAA6-5413-A7CF-E5324EAC0629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616781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Chapter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19635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3" y="1212783"/>
            <a:ext cx="2159622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1932432"/>
            <a:ext cx="495703" cy="70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4EBAF74B-7BD2-F038-BD79-B114A08F9E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2EE529F-CECA-8CE3-CA2A-0E30D4E06547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1698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23826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8667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2" y="1631883"/>
            <a:ext cx="2159624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23515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4" name="Picture 3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867DD961-D8BD-B89D-E72C-652A2863A9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347" y="6162189"/>
            <a:ext cx="1552831" cy="329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7D4CD74-6848-322D-EDC5-457E8C828A59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0925582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23826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8667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2" y="1631883"/>
            <a:ext cx="2159624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23515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E54AE79E-81DE-3DE4-7C11-5056ED830DD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F6EDD8B-8F5B-787E-4370-419C3290BB39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461378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23826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8667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3" y="1631883"/>
            <a:ext cx="2159622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2351532"/>
            <a:ext cx="495703" cy="70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4" name="Picture 3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C4220CC4-763C-508E-AC88-C71481141C1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347" y="6162189"/>
            <a:ext cx="1552831" cy="3292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01A89C9-457A-88C3-5FAA-7A3B97ACA0B0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tx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tx1"/>
                </a:solidFill>
                <a:latin typeface="+mj-lt"/>
              </a:rPr>
              <a:t> 2026</a:t>
            </a:r>
            <a:endParaRPr lang="en-IE" b="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608236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P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E5FD9C8-7757-197C-7306-5EED4E6C21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40497" y="3179562"/>
            <a:ext cx="5112836" cy="1125749"/>
          </a:xfrm>
        </p:spPr>
        <p:txBody>
          <a:bodyPr anchor="t">
            <a:normAutofit/>
          </a:bodyPr>
          <a:lstStyle>
            <a:lvl1pPr algn="l"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99528" y="2510612"/>
            <a:ext cx="2340286" cy="5344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wrap="square" anchor="ctr">
            <a:spAutoFit/>
          </a:bodyPr>
          <a:lstStyle>
            <a:lvl1pPr marL="0" indent="0" algn="ctr">
              <a:buNone/>
              <a:defRPr sz="17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Label</a:t>
            </a:r>
            <a:endParaRPr lang="en-IE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9951854A-34CE-D0A4-B104-FF3A34C00F9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55621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B286047-C81C-01B1-EBF8-C25B2DBFB13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03638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EB2D168-4DA6-EC4D-3B37-A925A9D9C3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742776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pic>
        <p:nvPicPr>
          <p:cNvPr id="7" name="Graphic 11">
            <a:extLst>
              <a:ext uri="{FF2B5EF4-FFF2-40B4-BE49-F238E27FC236}">
                <a16:creationId xmlns:a16="http://schemas.microsoft.com/office/drawing/2014/main" id="{ED5372B9-0F97-38D3-7F8D-99F2310739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27421250-7450-7A4E-9688-9E76A90845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D412214-1C78-1865-E159-810CB9DEA0D6}"/>
              </a:ext>
            </a:extLst>
          </p:cNvPr>
          <p:cNvSpPr txBox="1">
            <a:spLocks/>
          </p:cNvSpPr>
          <p:nvPr userDrawn="1"/>
        </p:nvSpPr>
        <p:spPr>
          <a:xfrm>
            <a:off x="284014" y="6298488"/>
            <a:ext cx="2327704" cy="38584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0" dirty="0">
                <a:solidFill>
                  <a:schemeClr val="bg1"/>
                </a:solidFill>
                <a:latin typeface="+mj-lt"/>
              </a:rPr>
              <a:t>10-25 </a:t>
            </a:r>
            <a:r>
              <a:rPr lang="pl-PL" b="0" dirty="0" err="1">
                <a:solidFill>
                  <a:schemeClr val="bg1"/>
                </a:solidFill>
                <a:latin typeface="+mj-lt"/>
              </a:rPr>
              <a:t>October</a:t>
            </a:r>
            <a:r>
              <a:rPr lang="pl-PL" b="0" dirty="0">
                <a:solidFill>
                  <a:schemeClr val="bg1"/>
                </a:solidFill>
                <a:latin typeface="+mj-lt"/>
              </a:rPr>
              <a:t> 2026</a:t>
            </a:r>
            <a:endParaRPr lang="en-IE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856638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361C74-1E13-0914-963C-A164BFD2A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5CA4E-50C9-932A-70A1-2FA4FA1EB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984" y="1825625"/>
            <a:ext cx="1098981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63AC5C-ECFD-57B3-94B3-7194D08FF9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C9ADD-1257-46D5-9E33-B515A1D8B48E}" type="datetime2">
              <a:rPr lang="de-DE" smtClean="0"/>
              <a:t>Donnerstag, 12. Februar 2026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02EF8-9DF0-A655-AE88-6086574A46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BEFD5-93E7-57A9-6372-7256BA40CD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FFA9C-ACEC-4B87-9D33-03CFB048E81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9785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41" r:id="rId9"/>
    <p:sldLayoutId id="2147483742" r:id="rId10"/>
    <p:sldLayoutId id="2147483712" r:id="rId11"/>
    <p:sldLayoutId id="2147483713" r:id="rId12"/>
    <p:sldLayoutId id="2147483719" r:id="rId13"/>
    <p:sldLayoutId id="2147483720" r:id="rId14"/>
    <p:sldLayoutId id="2147483721" r:id="rId15"/>
    <p:sldLayoutId id="2147483716" r:id="rId16"/>
    <p:sldLayoutId id="2147483717" r:id="rId17"/>
    <p:sldLayoutId id="2147483718" r:id="rId18"/>
    <p:sldLayoutId id="2147483748" r:id="rId19"/>
    <p:sldLayoutId id="2147483714" r:id="rId20"/>
    <p:sldLayoutId id="2147483722" r:id="rId21"/>
    <p:sldLayoutId id="2147483723" r:id="rId22"/>
    <p:sldLayoutId id="2147483725" r:id="rId23"/>
    <p:sldLayoutId id="2147483732" r:id="rId24"/>
    <p:sldLayoutId id="2147483724" r:id="rId25"/>
    <p:sldLayoutId id="2147483726" r:id="rId26"/>
    <p:sldLayoutId id="2147483727" r:id="rId27"/>
    <p:sldLayoutId id="2147483728" r:id="rId28"/>
    <p:sldLayoutId id="2147483735" r:id="rId29"/>
    <p:sldLayoutId id="2147483652" r:id="rId30"/>
    <p:sldLayoutId id="2147483730" r:id="rId31"/>
    <p:sldLayoutId id="2147483733" r:id="rId32"/>
    <p:sldLayoutId id="2147483734" r:id="rId33"/>
    <p:sldLayoutId id="2147483731" r:id="rId34"/>
    <p:sldLayoutId id="2147483654" r:id="rId35"/>
    <p:sldLayoutId id="2147483683" r:id="rId36"/>
    <p:sldLayoutId id="2147483673" r:id="rId37"/>
    <p:sldLayoutId id="2147483672" r:id="rId38"/>
    <p:sldLayoutId id="2147483649" r:id="rId39"/>
    <p:sldLayoutId id="2147483675" r:id="rId40"/>
    <p:sldLayoutId id="2147483676" r:id="rId41"/>
    <p:sldLayoutId id="2147483709" r:id="rId42"/>
    <p:sldLayoutId id="2147483705" r:id="rId43"/>
    <p:sldLayoutId id="2147483704" r:id="rId44"/>
    <p:sldLayoutId id="2147483703" r:id="rId45"/>
    <p:sldLayoutId id="2147483700" r:id="rId46"/>
    <p:sldLayoutId id="2147483701" r:id="rId47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2"/>
        </a:buClr>
        <a:buSzPct val="124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92D050"/>
        </a:buClr>
        <a:buSzPct val="12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92D050"/>
        </a:buClr>
        <a:buSzPct val="12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92D050"/>
        </a:buClr>
        <a:buSzPct val="127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92D050"/>
        </a:buClr>
        <a:buSzPct val="127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1" userDrawn="1">
          <p15:clr>
            <a:srgbClr val="F26B43"/>
          </p15:clr>
        </p15:guide>
        <p15:guide id="4" pos="7469" userDrawn="1">
          <p15:clr>
            <a:srgbClr val="F26B43"/>
          </p15:clr>
        </p15:guide>
        <p15:guide id="5" orient="horz" pos="210" userDrawn="1">
          <p15:clr>
            <a:srgbClr val="F26B43"/>
          </p15:clr>
        </p15:guide>
        <p15:guide id="6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34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3438CAC-F9AB-FF7A-136E-545D12038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IE" dirty="0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A8DBAB3C-14DA-767E-9450-B54E93DC4ED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596351" y="2495735"/>
            <a:ext cx="3432240" cy="564253"/>
          </a:xfrm>
        </p:spPr>
        <p:txBody>
          <a:bodyPr/>
          <a:lstStyle/>
          <a:p>
            <a:endParaRPr lang="de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77262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>
          <a:xfrm>
            <a:off x="4814596" y="811764"/>
            <a:ext cx="0" cy="5234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9520288-044D-7D4D-86D1-39B1A4B63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15013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>
          <a:xfrm>
            <a:off x="4814596" y="811764"/>
            <a:ext cx="0" cy="5234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B1CDD9-DA94-2A42-E50A-BA135B1C24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CB7642-12A0-618F-84F7-2B3F4AEB29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B6B880-5CCB-D0B9-44E5-753ADB5A4F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395F96-9BED-7503-1D04-C0C9829C39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943E22-91BE-5D8E-AE81-D5D7C2D249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endParaRPr lang="en-IE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08F270-59F4-4FC3-FA9F-B7FD472CF7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672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FCF5B368-E966-20A4-6F33-D4232B6D8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8349" y="1823851"/>
            <a:ext cx="4572000" cy="1605149"/>
          </a:xfrm>
        </p:spPr>
        <p:txBody>
          <a:bodyPr/>
          <a:lstStyle/>
          <a:p>
            <a:endParaRPr lang="en-IE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66CC349-187C-1F7D-C877-8C90237A6E5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A3FDBC8-BC8E-2526-E291-89A352BFE5C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88350" y="3470535"/>
            <a:ext cx="4562272" cy="415664"/>
          </a:xfrm>
        </p:spPr>
        <p:txBody>
          <a:bodyPr>
            <a:normAutofit lnSpcReduction="10000"/>
          </a:bodyPr>
          <a:lstStyle/>
          <a:p>
            <a:endParaRPr lang="en-IE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F58A02B-A578-1E8F-9D5D-5214BBA4059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11235" y="4974635"/>
            <a:ext cx="3549886" cy="369888"/>
          </a:xfrm>
        </p:spPr>
        <p:txBody>
          <a:bodyPr>
            <a:normAutofit fontScale="85000" lnSpcReduction="10000"/>
          </a:bodyPr>
          <a:lstStyle/>
          <a:p>
            <a:endParaRPr lang="en-IE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B193054-ACF8-48A9-4FE8-CE500D4BD8F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88350" y="3931388"/>
            <a:ext cx="4562272" cy="415664"/>
          </a:xfrm>
        </p:spPr>
        <p:txBody>
          <a:bodyPr>
            <a:normAutofit lnSpcReduction="10000"/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1492067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B90C1-4981-0FF1-E129-7F505D466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BA8C2F-B14D-C5E7-8A7C-0B5935F42AED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1649145" y="1452036"/>
            <a:ext cx="3600000" cy="3600000"/>
          </a:xfrm>
        </p:spPr>
        <p:txBody>
          <a:bodyPr/>
          <a:lstStyle/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ACB606-DB7C-5ACF-C5DD-78B42CFFD9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F62D73-718A-A2DF-BD65-D7E589A5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7F8016-704A-6744-D441-C5F4519A0E4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007893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DE7BD53-A0E4-6FC8-B216-89A85D27D8E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45E62CA-726A-8A4A-0D38-15AC5DEB2D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87D56E2-04BF-B6B9-BA87-BB768393BA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EA313B-DF6C-D7DB-862C-FE971C044DE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6255347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2A7EEE7-3D96-6B68-2DF0-DF1CAB329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45191D4-48D6-1D9D-FB06-406CDF6D90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23849624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498D98-0BF4-8795-D13D-3454A7CAA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2968D-EC0B-116F-C148-F415832CA1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3616579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0B39C-BB5F-A8A1-034A-67CBFE44C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4C6CC7-E245-91D3-C6C2-8592A7E0C8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BE1DEA-22EF-8DF2-83BC-EFEFCA2E2D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562DBF-9AB7-C81E-74EE-F560940866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7174114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8EE4B5-D580-8968-684D-20A7D71B5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BAB6FA-FE0F-DAE7-54EE-6AAB631D20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46CF9F-B9B9-9AEC-D8BB-1EFE9DAA38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CC3732-ABB3-4BCB-6490-0C3F3300897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30353064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9D0ACDD-B959-2A49-956F-DC85638ED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24ECE-D11C-B46E-5563-B84E18B5BD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4C07F26-DD07-7126-CEA0-21AC32C36C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3CE1C29-EF6F-FAC0-71EE-908C7B9B4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6064334-67F4-BD4F-3932-721963D946D1}"/>
              </a:ext>
            </a:extLst>
          </p:cNvPr>
          <p:cNvSpPr txBox="1">
            <a:spLocks/>
          </p:cNvSpPr>
          <p:nvPr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19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9566783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A4C70-3E90-D780-0EF4-F0C157693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084C4-6EE3-2367-7DEF-65A0E95E94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B3B5F7D-3151-C10D-FB51-247D2E9BF7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6404596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101671-D32E-7D68-49D6-0C1FCCF462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EB881912-B318-110D-5920-20D7410D23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63013459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0E09834-74D0-85D0-A4E2-56EF065C6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457FD317-DD4A-14F4-870C-96D1EF9DE2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3B4887-6338-91B6-7946-1899E82761A4}"/>
              </a:ext>
            </a:extLst>
          </p:cNvPr>
          <p:cNvSpPr txBox="1">
            <a:spLocks/>
          </p:cNvSpPr>
          <p:nvPr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21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36305384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0E09834-74D0-85D0-A4E2-56EF065C6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457FD317-DD4A-14F4-870C-96D1EF9DE2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IE"/>
          </a:p>
        </p:txBody>
      </p:sp>
    </p:spTree>
    <p:extLst>
      <p:ext uri="{BB962C8B-B14F-4D97-AF65-F5344CB8AC3E}">
        <p14:creationId xmlns:p14="http://schemas.microsoft.com/office/powerpoint/2010/main" val="724324137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2105CA40-0C62-6ECE-6C78-32A4916FE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/>
          <a:p>
            <a:endParaRPr lang="de-I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1F29B28-48EE-5D1C-9F44-753F2ED0A0D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26924A92-1AD2-F060-FBDD-9DF08E49175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IE"/>
          </a:p>
        </p:txBody>
      </p:sp>
    </p:spTree>
    <p:extLst>
      <p:ext uri="{BB962C8B-B14F-4D97-AF65-F5344CB8AC3E}">
        <p14:creationId xmlns:p14="http://schemas.microsoft.com/office/powerpoint/2010/main" val="2325142760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1A2CE-5E71-8BE4-D87D-1E71C9F65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0FD538A-6F85-E97A-18C2-343C53CBB40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E7EF9C0-DE56-33CE-6338-AD84065531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17267112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6F265-2C00-DF30-FD54-547F75DEE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DAE9D92-00F1-9A4F-DE07-9560FF24F673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C72C1D9F-F51B-F432-365B-B74835C3B141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1D31C548-53DA-4D5A-9746-F291872CBB1E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0FA76DA0-C74A-C090-3E89-E48AF1C5A43A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44693824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566F287-2797-89F9-D7CB-BF13DC2AC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61EAD940-8AAD-86B9-A9BC-2CA43F8D5C3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3B431E2-D9E9-ABC5-9977-560759BCD1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22492923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0322244-40DC-13F8-4CD6-7505FAD31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603982-4831-DF89-A3FD-710718B8A9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A7B56504-CFD7-1C9F-3D46-305096B39093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1649234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EFC39-EEC2-B129-DF24-15C26EEA0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martArt Placeholder 2">
            <a:extLst>
              <a:ext uri="{FF2B5EF4-FFF2-40B4-BE49-F238E27FC236}">
                <a16:creationId xmlns:a16="http://schemas.microsoft.com/office/drawing/2014/main" id="{40FED2BD-D2D3-72A3-1672-54B3BB8E3BBB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F9C3084D-EFA6-7F6C-3720-31B582F0194C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37833809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6D340B-F858-6107-3878-71F4F0DF8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B3C4BBB-BA4E-7E73-E23F-F49C42E58F3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1B8D30-6FBB-D4D3-AA03-73D399B719D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3740221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ADA69-EB92-41D3-277E-1883EC55CF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5D8D1364-3519-2C3D-E6CF-226F15F4E0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46032401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A20CE-31AD-43D2-C1E4-AD3C2D1A8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A6E378-B535-B5E5-9E0F-141EA54925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45624F8-31C3-4F11-B9D6-70484F64A6F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13269410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24B354-CBC9-E31F-5B32-CD9312891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5B17195-AB7E-CE92-3728-F83FC6CC5F4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B65ED91-7374-916E-2C7F-3A8EE55B058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SmartArt Placeholder 7">
            <a:extLst>
              <a:ext uri="{FF2B5EF4-FFF2-40B4-BE49-F238E27FC236}">
                <a16:creationId xmlns:a16="http://schemas.microsoft.com/office/drawing/2014/main" id="{D80605DF-885D-A708-B795-40C7B45DA512}"/>
              </a:ext>
            </a:extLst>
          </p:cNvPr>
          <p:cNvSpPr>
            <a:spLocks noGrp="1"/>
          </p:cNvSpPr>
          <p:nvPr>
            <p:ph type="dgm" sz="quarter" idx="2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007EC539-430B-6951-CC06-6C0ED53F949D}"/>
              </a:ext>
            </a:extLst>
          </p:cNvPr>
          <p:cNvSpPr>
            <a:spLocks noGrp="1"/>
          </p:cNvSpPr>
          <p:nvPr>
            <p:ph type="dgm" sz="quarter" idx="2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318C1A72-FD61-9B56-AF9F-8CC77851934D}"/>
              </a:ext>
            </a:extLst>
          </p:cNvPr>
          <p:cNvSpPr>
            <a:spLocks noGrp="1"/>
          </p:cNvSpPr>
          <p:nvPr>
            <p:ph type="dgm" sz="quarter" idx="4294967295"/>
          </p:nvPr>
        </p:nvSpPr>
        <p:spPr>
          <a:xfrm>
            <a:off x="864899" y="5724266"/>
            <a:ext cx="1265237" cy="1265237"/>
          </a:xfrm>
        </p:spPr>
        <p:txBody>
          <a:bodyPr/>
          <a:lstStyle/>
          <a:p>
            <a:endParaRPr lang="en-IE"/>
          </a:p>
        </p:txBody>
      </p:sp>
      <p:sp>
        <p:nvSpPr>
          <p:cNvPr id="11" name="SmartArt Placeholder 10">
            <a:extLst>
              <a:ext uri="{FF2B5EF4-FFF2-40B4-BE49-F238E27FC236}">
                <a16:creationId xmlns:a16="http://schemas.microsoft.com/office/drawing/2014/main" id="{DAA95B67-A1B1-A992-27C9-D409CA4692BE}"/>
              </a:ext>
            </a:extLst>
          </p:cNvPr>
          <p:cNvSpPr>
            <a:spLocks noGrp="1"/>
          </p:cNvSpPr>
          <p:nvPr>
            <p:ph type="dgm" sz="quarter" idx="4294967295"/>
          </p:nvPr>
        </p:nvSpPr>
        <p:spPr>
          <a:xfrm>
            <a:off x="3503712" y="5724266"/>
            <a:ext cx="1265237" cy="1265237"/>
          </a:xfrm>
        </p:spPr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07502009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7767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B599BF1-1606-2546-AE13-5D6655290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D4567AF-996D-9E9C-E42C-87CCC312C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IE"/>
          </a:p>
        </p:txBody>
      </p:sp>
    </p:spTree>
    <p:extLst>
      <p:ext uri="{BB962C8B-B14F-4D97-AF65-F5344CB8AC3E}">
        <p14:creationId xmlns:p14="http://schemas.microsoft.com/office/powerpoint/2010/main" val="2036933826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ED89E4-2999-F6B2-7FFF-F7E29E64B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857086B-9C9C-C534-ACBD-6036B10B32C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30C8218-027E-4F1D-3088-E7D7F453E9D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IE"/>
          </a:p>
        </p:txBody>
      </p:sp>
    </p:spTree>
    <p:extLst>
      <p:ext uri="{BB962C8B-B14F-4D97-AF65-F5344CB8AC3E}">
        <p14:creationId xmlns:p14="http://schemas.microsoft.com/office/powerpoint/2010/main" val="1980623682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E21DE86-8490-12E1-CEEF-CD7A33426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AB1B3C2-1124-BEB4-B338-1367ECC6643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IE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330A609-0762-7ADC-F876-A97E7DD8961F}"/>
              </a:ext>
            </a:extLst>
          </p:cNvPr>
          <p:cNvSpPr/>
          <p:nvPr/>
        </p:nvSpPr>
        <p:spPr>
          <a:xfrm>
            <a:off x="8372407" y="2605959"/>
            <a:ext cx="2605088" cy="260508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id="{2ACC78AE-1451-029E-B9E6-1288BEC8F36E}"/>
              </a:ext>
            </a:extLst>
          </p:cNvPr>
          <p:cNvSpPr txBox="1"/>
          <p:nvPr/>
        </p:nvSpPr>
        <p:spPr>
          <a:xfrm>
            <a:off x="8861771" y="3618630"/>
            <a:ext cx="1536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tx2"/>
                </a:solidFill>
              </a:rPr>
              <a:t>UPLOAD IMAGE HERE</a:t>
            </a:r>
            <a:endParaRPr lang="en-IE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102638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948071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AD0A3DCD-8F68-8A47-3F08-9FBA2F29B0CD}"/>
              </a:ext>
            </a:extLst>
          </p:cNvPr>
          <p:cNvSpPr/>
          <p:nvPr/>
        </p:nvSpPr>
        <p:spPr>
          <a:xfrm>
            <a:off x="-4999264" y="-1809750"/>
            <a:ext cx="12077700" cy="1004116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FF503B0-63EC-DF99-2ADD-2588E0B54BB8}"/>
              </a:ext>
            </a:extLst>
          </p:cNvPr>
          <p:cNvSpPr txBox="1">
            <a:spLocks/>
          </p:cNvSpPr>
          <p:nvPr/>
        </p:nvSpPr>
        <p:spPr>
          <a:xfrm>
            <a:off x="558782" y="1417885"/>
            <a:ext cx="5591628" cy="886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MY" dirty="0"/>
              <a:t>Half-Circular Timeline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225CB4CF-1E20-D9BC-E8A5-E70B804C5A36}"/>
              </a:ext>
            </a:extLst>
          </p:cNvPr>
          <p:cNvSpPr txBox="1">
            <a:spLocks/>
          </p:cNvSpPr>
          <p:nvPr/>
        </p:nvSpPr>
        <p:spPr>
          <a:xfrm>
            <a:off x="558782" y="2473093"/>
            <a:ext cx="4828029" cy="6731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2"/>
              </a:buClr>
              <a:buSzPct val="124000"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cs typeface="Segoe UI Light" panose="020B0502040204020203" pitchFamily="34" charset="0"/>
              </a:rPr>
              <a:t>Insert your subtitle here.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D053CFA-FF8C-0847-1486-2AA21BB06426}"/>
              </a:ext>
            </a:extLst>
          </p:cNvPr>
          <p:cNvGrpSpPr/>
          <p:nvPr/>
        </p:nvGrpSpPr>
        <p:grpSpPr>
          <a:xfrm>
            <a:off x="5828950" y="321701"/>
            <a:ext cx="802375" cy="802375"/>
            <a:chOff x="6192828" y="774360"/>
            <a:chExt cx="802375" cy="80237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06175B-1FB9-0F90-CBD0-43B5FBA7537F}"/>
                </a:ext>
              </a:extLst>
            </p:cNvPr>
            <p:cNvSpPr/>
            <p:nvPr/>
          </p:nvSpPr>
          <p:spPr>
            <a:xfrm>
              <a:off x="6192828" y="774360"/>
              <a:ext cx="802375" cy="80237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C8F042B-A4C1-8E00-D11D-5F56A8DEEF19}"/>
                </a:ext>
              </a:extLst>
            </p:cNvPr>
            <p:cNvSpPr/>
            <p:nvPr/>
          </p:nvSpPr>
          <p:spPr>
            <a:xfrm>
              <a:off x="6313028" y="876671"/>
              <a:ext cx="585108" cy="5851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dirty="0"/>
                <a:t>1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C8D729-9A48-3CB9-6C36-33DE4F3D2F7A}"/>
              </a:ext>
            </a:extLst>
          </p:cNvPr>
          <p:cNvGrpSpPr/>
          <p:nvPr/>
        </p:nvGrpSpPr>
        <p:grpSpPr>
          <a:xfrm>
            <a:off x="5828951" y="5281045"/>
            <a:ext cx="802375" cy="802375"/>
            <a:chOff x="6192828" y="774360"/>
            <a:chExt cx="802375" cy="802375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28C7012-A92B-663C-3C23-687F9D1BC8B0}"/>
                </a:ext>
              </a:extLst>
            </p:cNvPr>
            <p:cNvSpPr/>
            <p:nvPr/>
          </p:nvSpPr>
          <p:spPr>
            <a:xfrm>
              <a:off x="6192828" y="774360"/>
              <a:ext cx="802375" cy="80237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419133B-D9C9-F122-548C-F5B5CD6848C3}"/>
                </a:ext>
              </a:extLst>
            </p:cNvPr>
            <p:cNvSpPr/>
            <p:nvPr/>
          </p:nvSpPr>
          <p:spPr>
            <a:xfrm>
              <a:off x="6313028" y="876671"/>
              <a:ext cx="585108" cy="58510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dirty="0"/>
                <a:t>5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B963DB4-CF6E-84D5-524F-4152D6E22397}"/>
              </a:ext>
            </a:extLst>
          </p:cNvPr>
          <p:cNvGrpSpPr/>
          <p:nvPr/>
        </p:nvGrpSpPr>
        <p:grpSpPr>
          <a:xfrm>
            <a:off x="6476643" y="1531529"/>
            <a:ext cx="802375" cy="802375"/>
            <a:chOff x="6192828" y="774360"/>
            <a:chExt cx="802375" cy="80237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AFE7154-7C9C-0431-9577-1AC66D6D2433}"/>
                </a:ext>
              </a:extLst>
            </p:cNvPr>
            <p:cNvSpPr/>
            <p:nvPr/>
          </p:nvSpPr>
          <p:spPr>
            <a:xfrm>
              <a:off x="6192828" y="774360"/>
              <a:ext cx="802375" cy="8023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812C48F-DEB8-DF65-C29B-E77B64AFD4AA}"/>
                </a:ext>
              </a:extLst>
            </p:cNvPr>
            <p:cNvSpPr/>
            <p:nvPr/>
          </p:nvSpPr>
          <p:spPr>
            <a:xfrm>
              <a:off x="6313028" y="876671"/>
              <a:ext cx="585108" cy="5851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dirty="0"/>
                <a:t>2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71B80CF-A7DF-6797-1E9D-A33B3924B1BD}"/>
              </a:ext>
            </a:extLst>
          </p:cNvPr>
          <p:cNvGrpSpPr/>
          <p:nvPr/>
        </p:nvGrpSpPr>
        <p:grpSpPr>
          <a:xfrm>
            <a:off x="6476644" y="4000366"/>
            <a:ext cx="802375" cy="802375"/>
            <a:chOff x="6192828" y="774360"/>
            <a:chExt cx="802375" cy="80237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64FAB7D-9E15-6F91-8DE9-5B030175DD8A}"/>
                </a:ext>
              </a:extLst>
            </p:cNvPr>
            <p:cNvSpPr/>
            <p:nvPr/>
          </p:nvSpPr>
          <p:spPr>
            <a:xfrm>
              <a:off x="6192828" y="774360"/>
              <a:ext cx="802375" cy="80237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EE1DF07-3E80-E366-DD95-07459B8A414D}"/>
                </a:ext>
              </a:extLst>
            </p:cNvPr>
            <p:cNvSpPr/>
            <p:nvPr/>
          </p:nvSpPr>
          <p:spPr>
            <a:xfrm>
              <a:off x="6313028" y="876671"/>
              <a:ext cx="585108" cy="58510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dirty="0"/>
                <a:t>4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6CCE618-CA94-CB46-6C63-D3C912E53A30}"/>
              </a:ext>
            </a:extLst>
          </p:cNvPr>
          <p:cNvGrpSpPr/>
          <p:nvPr/>
        </p:nvGrpSpPr>
        <p:grpSpPr>
          <a:xfrm>
            <a:off x="6699361" y="2809644"/>
            <a:ext cx="802375" cy="802375"/>
            <a:chOff x="6192828" y="774360"/>
            <a:chExt cx="802375" cy="802375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99E9D20-BD23-59DA-7809-A3E849599881}"/>
                </a:ext>
              </a:extLst>
            </p:cNvPr>
            <p:cNvSpPr/>
            <p:nvPr/>
          </p:nvSpPr>
          <p:spPr>
            <a:xfrm>
              <a:off x="6192828" y="774360"/>
              <a:ext cx="802375" cy="80237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1B74BA1-F5CF-67A4-138A-A2A1A822BABF}"/>
                </a:ext>
              </a:extLst>
            </p:cNvPr>
            <p:cNvSpPr/>
            <p:nvPr/>
          </p:nvSpPr>
          <p:spPr>
            <a:xfrm>
              <a:off x="6313028" y="876671"/>
              <a:ext cx="585108" cy="5851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dirty="0"/>
                <a:t>3</a:t>
              </a:r>
            </a:p>
          </p:txBody>
        </p: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18D8808-EF0E-9E07-20B5-62899BB6F04D}"/>
              </a:ext>
            </a:extLst>
          </p:cNvPr>
          <p:cNvCxnSpPr/>
          <p:nvPr/>
        </p:nvCxnSpPr>
        <p:spPr>
          <a:xfrm>
            <a:off x="664028" y="3233281"/>
            <a:ext cx="470262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F63B0B76-183B-2BBD-492F-2A83A37FAB17}"/>
              </a:ext>
            </a:extLst>
          </p:cNvPr>
          <p:cNvSpPr/>
          <p:nvPr/>
        </p:nvSpPr>
        <p:spPr>
          <a:xfrm>
            <a:off x="603411" y="3372522"/>
            <a:ext cx="45502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Lorem ipsum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dolor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 sit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amet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,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consectetur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adipiscing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elit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. Nam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vulputate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augue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vel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 ligula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malesuada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, vitae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varius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 lacus </a:t>
            </a:r>
            <a:r>
              <a:rPr lang="en-MY" sz="14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egestas</a:t>
            </a:r>
            <a:r>
              <a:rPr lang="en-MY" sz="1400" dirty="0">
                <a:ea typeface="Open Sans Light" panose="020B0606030504020204" pitchFamily="34" charset="0"/>
                <a:cs typeface="Open Sans Light" panose="020B0606030504020204" pitchFamily="34" charset="0"/>
              </a:rPr>
              <a:t>. </a:t>
            </a:r>
            <a:endParaRPr lang="en-US" sz="14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CF5794E-1599-1BC2-832F-9C6CDE415D1C}"/>
              </a:ext>
            </a:extLst>
          </p:cNvPr>
          <p:cNvCxnSpPr/>
          <p:nvPr/>
        </p:nvCxnSpPr>
        <p:spPr>
          <a:xfrm>
            <a:off x="6877830" y="716566"/>
            <a:ext cx="35064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27DA5D9-BF24-9188-EA7C-BA90CE02C6AC}"/>
              </a:ext>
            </a:extLst>
          </p:cNvPr>
          <p:cNvCxnSpPr/>
          <p:nvPr/>
        </p:nvCxnSpPr>
        <p:spPr>
          <a:xfrm>
            <a:off x="7404669" y="1926394"/>
            <a:ext cx="35064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516550D-AC9C-A5FD-AD22-2B84B39E56CA}"/>
              </a:ext>
            </a:extLst>
          </p:cNvPr>
          <p:cNvCxnSpPr/>
          <p:nvPr/>
        </p:nvCxnSpPr>
        <p:spPr>
          <a:xfrm>
            <a:off x="7404669" y="4383275"/>
            <a:ext cx="35064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53CAFD6-DA2F-C391-4845-0B94656788BA}"/>
              </a:ext>
            </a:extLst>
          </p:cNvPr>
          <p:cNvCxnSpPr/>
          <p:nvPr/>
        </p:nvCxnSpPr>
        <p:spPr>
          <a:xfrm>
            <a:off x="6819561" y="5675910"/>
            <a:ext cx="35064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695B124-F517-FCC0-190B-480DB800DCE8}"/>
              </a:ext>
            </a:extLst>
          </p:cNvPr>
          <p:cNvSpPr txBox="1"/>
          <p:nvPr/>
        </p:nvSpPr>
        <p:spPr>
          <a:xfrm>
            <a:off x="6819561" y="356452"/>
            <a:ext cx="318397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400" b="1" dirty="0">
                <a:latin typeface="+mj-lt"/>
              </a:rPr>
              <a:t>TITLE TEXT</a:t>
            </a:r>
            <a:endParaRPr lang="en-US" sz="2400" b="1" dirty="0">
              <a:latin typeface="Raleway" panose="020B0003030101060003" pitchFamily="34" charset="0"/>
            </a:endParaRPr>
          </a:p>
          <a:p>
            <a:pPr defTabSz="609585"/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Lorem ipsum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dolor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sit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amet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,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consectetur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adipiscing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elit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. Nam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vulputate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augue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vel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ligula.</a:t>
            </a:r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endParaRPr lang="en-US" sz="900" b="1" dirty="0"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EF2CDBF-7D21-C7C1-E9F5-BF5A1CA8A87F}"/>
              </a:ext>
            </a:extLst>
          </p:cNvPr>
          <p:cNvSpPr txBox="1"/>
          <p:nvPr/>
        </p:nvSpPr>
        <p:spPr>
          <a:xfrm>
            <a:off x="6719328" y="5383356"/>
            <a:ext cx="370692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400" b="1" dirty="0">
                <a:latin typeface="+mj-lt"/>
              </a:rPr>
              <a:t>TITLE TEXT</a:t>
            </a:r>
            <a:endParaRPr lang="en-US" sz="2400" b="1" dirty="0">
              <a:latin typeface="Raleway" panose="020B0003030101060003" pitchFamily="34" charset="0"/>
            </a:endParaRPr>
          </a:p>
          <a:p>
            <a:pPr defTabSz="609585"/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Lorem ipsum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dolor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sit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amet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,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consectetur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adipiscing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elit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. Nam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vulputate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augue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vel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ligula.</a:t>
            </a:r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endParaRPr lang="en-US" sz="900" b="1" dirty="0">
              <a:latin typeface="+mj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9867D5D-1061-6B1E-5C76-B21089851332}"/>
              </a:ext>
            </a:extLst>
          </p:cNvPr>
          <p:cNvGrpSpPr/>
          <p:nvPr/>
        </p:nvGrpSpPr>
        <p:grpSpPr>
          <a:xfrm>
            <a:off x="568714" y="4478670"/>
            <a:ext cx="802375" cy="802375"/>
            <a:chOff x="568714" y="4478670"/>
            <a:chExt cx="802375" cy="802375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706077A-909D-59EB-CC36-3A92B2CA9E4F}"/>
                </a:ext>
              </a:extLst>
            </p:cNvPr>
            <p:cNvSpPr/>
            <p:nvPr/>
          </p:nvSpPr>
          <p:spPr>
            <a:xfrm>
              <a:off x="568714" y="4478670"/>
              <a:ext cx="802375" cy="80237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6147F28-0533-E0C3-167B-657457401616}"/>
                </a:ext>
              </a:extLst>
            </p:cNvPr>
            <p:cNvSpPr/>
            <p:nvPr/>
          </p:nvSpPr>
          <p:spPr>
            <a:xfrm>
              <a:off x="688914" y="4580981"/>
              <a:ext cx="585108" cy="5851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BD2214D-6EC8-BBCE-0E7C-B6A6BF6131C4}"/>
              </a:ext>
            </a:extLst>
          </p:cNvPr>
          <p:cNvGrpSpPr/>
          <p:nvPr/>
        </p:nvGrpSpPr>
        <p:grpSpPr>
          <a:xfrm>
            <a:off x="4451655" y="4482834"/>
            <a:ext cx="802375" cy="802375"/>
            <a:chOff x="4451655" y="4482834"/>
            <a:chExt cx="802375" cy="802375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0150019-ADB4-46C0-77D6-BA856A76AEFE}"/>
                </a:ext>
              </a:extLst>
            </p:cNvPr>
            <p:cNvSpPr/>
            <p:nvPr/>
          </p:nvSpPr>
          <p:spPr>
            <a:xfrm>
              <a:off x="4451655" y="4482834"/>
              <a:ext cx="802375" cy="80237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730292FF-9A65-DD1B-2735-E88C00EB0331}"/>
                </a:ext>
              </a:extLst>
            </p:cNvPr>
            <p:cNvSpPr/>
            <p:nvPr/>
          </p:nvSpPr>
          <p:spPr>
            <a:xfrm>
              <a:off x="4571855" y="4585145"/>
              <a:ext cx="585108" cy="58510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D078E83-F6F8-E5DA-FBFA-1AB97CF4D53F}"/>
              </a:ext>
            </a:extLst>
          </p:cNvPr>
          <p:cNvGrpSpPr/>
          <p:nvPr/>
        </p:nvGrpSpPr>
        <p:grpSpPr>
          <a:xfrm>
            <a:off x="1557386" y="4478670"/>
            <a:ext cx="802375" cy="802375"/>
            <a:chOff x="1557386" y="4478670"/>
            <a:chExt cx="802375" cy="802375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CDABFBD-17CD-C31F-D351-699A46B9CEFB}"/>
                </a:ext>
              </a:extLst>
            </p:cNvPr>
            <p:cNvSpPr/>
            <p:nvPr/>
          </p:nvSpPr>
          <p:spPr>
            <a:xfrm>
              <a:off x="1557386" y="4478670"/>
              <a:ext cx="802375" cy="8023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82D292C0-4E6C-4DE4-289A-96480F658CB7}"/>
                </a:ext>
              </a:extLst>
            </p:cNvPr>
            <p:cNvSpPr/>
            <p:nvPr/>
          </p:nvSpPr>
          <p:spPr>
            <a:xfrm>
              <a:off x="1677586" y="4580981"/>
              <a:ext cx="585108" cy="5851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896529C-D78D-8C11-1B8A-7803DBCF1149}"/>
              </a:ext>
            </a:extLst>
          </p:cNvPr>
          <p:cNvGrpSpPr/>
          <p:nvPr/>
        </p:nvGrpSpPr>
        <p:grpSpPr>
          <a:xfrm>
            <a:off x="3529080" y="4472347"/>
            <a:ext cx="802375" cy="802375"/>
            <a:chOff x="3529080" y="4472347"/>
            <a:chExt cx="802375" cy="802375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96B728B-BFEA-FAE4-12D4-14AB72F6F97A}"/>
                </a:ext>
              </a:extLst>
            </p:cNvPr>
            <p:cNvSpPr/>
            <p:nvPr/>
          </p:nvSpPr>
          <p:spPr>
            <a:xfrm>
              <a:off x="3529080" y="4472347"/>
              <a:ext cx="802375" cy="80237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AE49FF0-E9A1-2E7D-4FDD-0467B1B75D57}"/>
                </a:ext>
              </a:extLst>
            </p:cNvPr>
            <p:cNvSpPr/>
            <p:nvPr/>
          </p:nvSpPr>
          <p:spPr>
            <a:xfrm>
              <a:off x="3649280" y="4574658"/>
              <a:ext cx="585108" cy="58510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89AD69C-E37A-8C8A-1042-8637431FFC3E}"/>
              </a:ext>
            </a:extLst>
          </p:cNvPr>
          <p:cNvGrpSpPr/>
          <p:nvPr/>
        </p:nvGrpSpPr>
        <p:grpSpPr>
          <a:xfrm>
            <a:off x="2546058" y="4478670"/>
            <a:ext cx="802375" cy="802375"/>
            <a:chOff x="2546058" y="4478670"/>
            <a:chExt cx="802375" cy="80237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9F6B14FD-A108-E016-C8C2-C2FE03AFDA90}"/>
                </a:ext>
              </a:extLst>
            </p:cNvPr>
            <p:cNvSpPr/>
            <p:nvPr/>
          </p:nvSpPr>
          <p:spPr>
            <a:xfrm>
              <a:off x="2546058" y="4478670"/>
              <a:ext cx="802375" cy="802375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D60277F3-F7EE-FFA3-8512-9A88CBA00816}"/>
                </a:ext>
              </a:extLst>
            </p:cNvPr>
            <p:cNvSpPr/>
            <p:nvPr/>
          </p:nvSpPr>
          <p:spPr>
            <a:xfrm>
              <a:off x="2666258" y="4580981"/>
              <a:ext cx="585108" cy="5851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 dirty="0"/>
            </a:p>
          </p:txBody>
        </p:sp>
      </p:grpSp>
      <p:pic>
        <p:nvPicPr>
          <p:cNvPr id="54" name="Graphic 53" descr="Calligraphy Pen with solid fill">
            <a:extLst>
              <a:ext uri="{FF2B5EF4-FFF2-40B4-BE49-F238E27FC236}">
                <a16:creationId xmlns:a16="http://schemas.microsoft.com/office/drawing/2014/main" id="{28F6E190-630D-C75F-5025-D088536A59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9613" y="4736548"/>
            <a:ext cx="270676" cy="270676"/>
          </a:xfrm>
          <a:prstGeom prst="rect">
            <a:avLst/>
          </a:prstGeom>
        </p:spPr>
      </p:pic>
      <p:pic>
        <p:nvPicPr>
          <p:cNvPr id="55" name="Graphic 54" descr="Calligraphy Pen with solid fill">
            <a:extLst>
              <a:ext uri="{FF2B5EF4-FFF2-40B4-BE49-F238E27FC236}">
                <a16:creationId xmlns:a16="http://schemas.microsoft.com/office/drawing/2014/main" id="{A62310D6-F18B-3D9E-9863-64754025D7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1500" y="4736548"/>
            <a:ext cx="270676" cy="270676"/>
          </a:xfrm>
          <a:prstGeom prst="rect">
            <a:avLst/>
          </a:prstGeom>
        </p:spPr>
      </p:pic>
      <p:pic>
        <p:nvPicPr>
          <p:cNvPr id="56" name="Graphic 55" descr="Calligraphy Pen with solid fill">
            <a:extLst>
              <a:ext uri="{FF2B5EF4-FFF2-40B4-BE49-F238E27FC236}">
                <a16:creationId xmlns:a16="http://schemas.microsoft.com/office/drawing/2014/main" id="{4FB197C4-AC47-9865-BB3F-3E2FF6EFBE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02297" y="4736548"/>
            <a:ext cx="270676" cy="270676"/>
          </a:xfrm>
          <a:prstGeom prst="rect">
            <a:avLst/>
          </a:prstGeom>
        </p:spPr>
      </p:pic>
      <p:pic>
        <p:nvPicPr>
          <p:cNvPr id="57" name="Graphic 56" descr="Calligraphy Pen with solid fill">
            <a:extLst>
              <a:ext uri="{FF2B5EF4-FFF2-40B4-BE49-F238E27FC236}">
                <a16:creationId xmlns:a16="http://schemas.microsoft.com/office/drawing/2014/main" id="{FF3EBFB0-E1F1-68EC-A534-7B519A0B69E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04184" y="4736548"/>
            <a:ext cx="270676" cy="270676"/>
          </a:xfrm>
          <a:prstGeom prst="rect">
            <a:avLst/>
          </a:prstGeom>
        </p:spPr>
      </p:pic>
      <p:pic>
        <p:nvPicPr>
          <p:cNvPr id="58" name="Graphic 57" descr="Calligraphy Pen with solid fill">
            <a:extLst>
              <a:ext uri="{FF2B5EF4-FFF2-40B4-BE49-F238E27FC236}">
                <a16:creationId xmlns:a16="http://schemas.microsoft.com/office/drawing/2014/main" id="{D493F4DE-9347-6DF8-970E-A1FCE37826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27848" y="4736548"/>
            <a:ext cx="270676" cy="270676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DFA29E6D-7A74-6998-3436-9940D8F1F735}"/>
              </a:ext>
            </a:extLst>
          </p:cNvPr>
          <p:cNvSpPr txBox="1"/>
          <p:nvPr/>
        </p:nvSpPr>
        <p:spPr>
          <a:xfrm>
            <a:off x="7362176" y="1567302"/>
            <a:ext cx="370692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400" b="1" dirty="0">
                <a:latin typeface="+mj-lt"/>
              </a:rPr>
              <a:t>TITLE TEXT</a:t>
            </a:r>
            <a:endParaRPr lang="en-US" sz="2400" b="1" dirty="0">
              <a:latin typeface="Raleway" panose="020B0003030101060003" pitchFamily="34" charset="0"/>
            </a:endParaRPr>
          </a:p>
          <a:p>
            <a:pPr defTabSz="609585"/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Lorem ipsum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dolor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sit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amet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,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consectetur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adipiscing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elit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. Nam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vulputate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augue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vel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ligula.</a:t>
            </a:r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endParaRPr lang="en-US" sz="900" b="1" dirty="0">
              <a:latin typeface="+mj-lt"/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672A3C7-B40D-B851-2B02-DEA01AB75169}"/>
              </a:ext>
            </a:extLst>
          </p:cNvPr>
          <p:cNvCxnSpPr/>
          <p:nvPr/>
        </p:nvCxnSpPr>
        <p:spPr>
          <a:xfrm>
            <a:off x="7680629" y="3173112"/>
            <a:ext cx="35064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B5CCFB2A-3807-7087-DDD6-95767F821F0A}"/>
              </a:ext>
            </a:extLst>
          </p:cNvPr>
          <p:cNvSpPr txBox="1"/>
          <p:nvPr/>
        </p:nvSpPr>
        <p:spPr>
          <a:xfrm>
            <a:off x="7638136" y="2814020"/>
            <a:ext cx="370692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400" b="1" dirty="0">
                <a:latin typeface="+mj-lt"/>
              </a:rPr>
              <a:t>TITLE TEXT</a:t>
            </a:r>
            <a:endParaRPr lang="en-US" sz="2400" b="1" dirty="0">
              <a:latin typeface="Raleway" panose="020B0003030101060003" pitchFamily="34" charset="0"/>
            </a:endParaRPr>
          </a:p>
          <a:p>
            <a:pPr defTabSz="609585"/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Lorem ipsum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dolor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sit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amet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,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consectetur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adipiscing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elit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. Nam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vulputate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augue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vel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ligula.</a:t>
            </a:r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endParaRPr lang="en-US" sz="900" b="1" dirty="0"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9847BDD-EB54-2559-D697-1AE842C8CFD9}"/>
              </a:ext>
            </a:extLst>
          </p:cNvPr>
          <p:cNvSpPr txBox="1"/>
          <p:nvPr/>
        </p:nvSpPr>
        <p:spPr>
          <a:xfrm>
            <a:off x="7372686" y="4057614"/>
            <a:ext cx="370692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400" b="1" dirty="0">
                <a:latin typeface="+mj-lt"/>
              </a:rPr>
              <a:t>TITLE TEXT</a:t>
            </a:r>
            <a:endParaRPr lang="en-US" sz="2400" b="1" dirty="0">
              <a:latin typeface="Raleway" panose="020B0003030101060003" pitchFamily="34" charset="0"/>
            </a:endParaRPr>
          </a:p>
          <a:p>
            <a:pPr defTabSz="609585"/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Lorem ipsum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dolor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sit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amet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,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consectetur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adipiscing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elit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. Nam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vulputate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augue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</a:t>
            </a:r>
            <a:r>
              <a:rPr lang="en-MY" sz="1200" dirty="0" err="1">
                <a:ea typeface="Open Sans Light" panose="020B0606030504020204" pitchFamily="34" charset="0"/>
                <a:cs typeface="Open Sans Light" panose="020B0606030504020204" pitchFamily="34" charset="0"/>
              </a:rPr>
              <a:t>vel</a:t>
            </a:r>
            <a:r>
              <a:rPr lang="en-MY" sz="1200" dirty="0">
                <a:ea typeface="Open Sans Light" panose="020B0606030504020204" pitchFamily="34" charset="0"/>
                <a:cs typeface="Open Sans Light" panose="020B0606030504020204" pitchFamily="34" charset="0"/>
              </a:rPr>
              <a:t> ligula.</a:t>
            </a:r>
            <a:endParaRPr lang="en-US" sz="1200" b="1" dirty="0">
              <a:latin typeface="Raleway" panose="020B0003030101060003" pitchFamily="34" charset="0"/>
            </a:endParaRPr>
          </a:p>
          <a:p>
            <a:pPr defTabSz="609585"/>
            <a:endParaRPr lang="en-US" sz="9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24821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build="p"/>
      <p:bldP spid="30" grpId="0"/>
      <p:bldP spid="35" grpId="0"/>
      <p:bldP spid="36" grpId="0"/>
      <p:bldP spid="59" grpId="0"/>
      <p:bldP spid="61" grpId="0"/>
      <p:bldP spid="6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860B0237-05D1-85F3-A3D6-E94381DBD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9" name="Subtitle 18">
            <a:extLst>
              <a:ext uri="{FF2B5EF4-FFF2-40B4-BE49-F238E27FC236}">
                <a16:creationId xmlns:a16="http://schemas.microsoft.com/office/drawing/2014/main" id="{CD36FF17-D433-26D3-7AB5-934B9B3972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87F7162-0FBB-8779-3184-A0849EC0B6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19682"/>
              </p:ext>
            </p:extLst>
          </p:nvPr>
        </p:nvGraphicFramePr>
        <p:xfrm>
          <a:off x="434265" y="2178738"/>
          <a:ext cx="9204961" cy="375907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4822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45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5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45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20679">
                <a:tc>
                  <a:txBody>
                    <a:bodyPr/>
                    <a:lstStyle/>
                    <a:p>
                      <a:pPr algn="ctr"/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b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1-2 days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3-7 days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8-12 days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13-20 days</a:t>
                      </a: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Title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21-27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+mj-lt"/>
                        </a:rPr>
                        <a:t> days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21920" marR="121920" marT="60960" marB="6096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First</a:t>
                      </a:r>
                      <a:r>
                        <a:rPr lang="en-US" sz="1400" b="0" baseline="0" dirty="0">
                          <a:solidFill>
                            <a:schemeClr val="tx1"/>
                          </a:solidFill>
                        </a:rPr>
                        <a:t> Feature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Second</a:t>
                      </a:r>
                      <a:r>
                        <a:rPr lang="en-US" sz="1400" b="0" baseline="0" dirty="0">
                          <a:solidFill>
                            <a:schemeClr val="tx1"/>
                          </a:solidFill>
                        </a:rPr>
                        <a:t> Feature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Third</a:t>
                      </a:r>
                      <a:r>
                        <a:rPr lang="en-US" sz="1400" b="0" baseline="0" dirty="0">
                          <a:solidFill>
                            <a:schemeClr val="tx1"/>
                          </a:solidFill>
                        </a:rPr>
                        <a:t> Feature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Fourth Feature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Fifth Feature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Sixth Feature</a:t>
                      </a: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02F9F0F3-9BB6-ADFA-4616-2A66D92713D4}"/>
              </a:ext>
            </a:extLst>
          </p:cNvPr>
          <p:cNvSpPr/>
          <p:nvPr/>
        </p:nvSpPr>
        <p:spPr>
          <a:xfrm>
            <a:off x="3062804" y="3608075"/>
            <a:ext cx="2404533" cy="2032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A25E98D5-F09A-E135-F79C-08572EE8CCBE}"/>
              </a:ext>
            </a:extLst>
          </p:cNvPr>
          <p:cNvSpPr/>
          <p:nvPr/>
        </p:nvSpPr>
        <p:spPr>
          <a:xfrm>
            <a:off x="3577438" y="3990948"/>
            <a:ext cx="2486377" cy="203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B9CF505-895B-B4A3-E868-92E637A108B4}"/>
              </a:ext>
            </a:extLst>
          </p:cNvPr>
          <p:cNvSpPr/>
          <p:nvPr/>
        </p:nvSpPr>
        <p:spPr>
          <a:xfrm>
            <a:off x="6261249" y="4419181"/>
            <a:ext cx="1137356" cy="203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7" name="Rounded Rectangle 9">
            <a:extLst>
              <a:ext uri="{FF2B5EF4-FFF2-40B4-BE49-F238E27FC236}">
                <a16:creationId xmlns:a16="http://schemas.microsoft.com/office/drawing/2014/main" id="{E92E34F7-771D-C102-9F06-F8413121FA7D}"/>
              </a:ext>
            </a:extLst>
          </p:cNvPr>
          <p:cNvSpPr/>
          <p:nvPr/>
        </p:nvSpPr>
        <p:spPr>
          <a:xfrm>
            <a:off x="4377205" y="4847414"/>
            <a:ext cx="1884044" cy="2032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63B1ABD-954A-81EC-205A-B6EF14A924DF}"/>
              </a:ext>
            </a:extLst>
          </p:cNvPr>
          <p:cNvSpPr/>
          <p:nvPr/>
        </p:nvSpPr>
        <p:spPr>
          <a:xfrm>
            <a:off x="5692700" y="5230288"/>
            <a:ext cx="2529124" cy="2032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DC15525-9C4F-0943-3D7D-1E48C76F8FD1}"/>
              </a:ext>
            </a:extLst>
          </p:cNvPr>
          <p:cNvSpPr/>
          <p:nvPr/>
        </p:nvSpPr>
        <p:spPr>
          <a:xfrm>
            <a:off x="4379167" y="5635841"/>
            <a:ext cx="5127977" cy="203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28140699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860B0237-05D1-85F3-A3D6-E94381DBD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9" name="Subtitle 18">
            <a:extLst>
              <a:ext uri="{FF2B5EF4-FFF2-40B4-BE49-F238E27FC236}">
                <a16:creationId xmlns:a16="http://schemas.microsoft.com/office/drawing/2014/main" id="{CD36FF17-D433-26D3-7AB5-934B9B3972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E6A86F4-310B-2813-DE33-24A369ED4E72}"/>
              </a:ext>
            </a:extLst>
          </p:cNvPr>
          <p:cNvGrpSpPr/>
          <p:nvPr/>
        </p:nvGrpSpPr>
        <p:grpSpPr>
          <a:xfrm>
            <a:off x="751850" y="1951155"/>
            <a:ext cx="10072120" cy="2653028"/>
            <a:chOff x="1032508" y="1951155"/>
            <a:chExt cx="10072120" cy="2653028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444F488-C535-7EC7-EC5A-44D0C55C57C8}"/>
                </a:ext>
              </a:extLst>
            </p:cNvPr>
            <p:cNvCxnSpPr/>
            <p:nvPr/>
          </p:nvCxnSpPr>
          <p:spPr>
            <a:xfrm>
              <a:off x="1032508" y="4000491"/>
              <a:ext cx="10072119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4ECE900-8EE7-51A2-0201-0DC144C4A060}"/>
                </a:ext>
              </a:extLst>
            </p:cNvPr>
            <p:cNvCxnSpPr/>
            <p:nvPr/>
          </p:nvCxnSpPr>
          <p:spPr>
            <a:xfrm>
              <a:off x="1032508" y="3489169"/>
              <a:ext cx="10072119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AB60222-E337-5FFF-69C5-41E999FFCA88}"/>
                </a:ext>
              </a:extLst>
            </p:cNvPr>
            <p:cNvCxnSpPr/>
            <p:nvPr/>
          </p:nvCxnSpPr>
          <p:spPr>
            <a:xfrm>
              <a:off x="1032508" y="2977847"/>
              <a:ext cx="10072119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705BD02-37D4-C3C2-A297-9ED5D47778F5}"/>
                </a:ext>
              </a:extLst>
            </p:cNvPr>
            <p:cNvCxnSpPr/>
            <p:nvPr/>
          </p:nvCxnSpPr>
          <p:spPr>
            <a:xfrm>
              <a:off x="1032508" y="2466525"/>
              <a:ext cx="10072119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455B446-7834-6F06-FE44-385A56E4B215}"/>
                </a:ext>
              </a:extLst>
            </p:cNvPr>
            <p:cNvCxnSpPr/>
            <p:nvPr/>
          </p:nvCxnSpPr>
          <p:spPr>
            <a:xfrm>
              <a:off x="1032508" y="1951155"/>
              <a:ext cx="10072119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C2CB1C1-A576-E59E-C1A3-4FDE0D2CA80B}"/>
                </a:ext>
              </a:extLst>
            </p:cNvPr>
            <p:cNvGrpSpPr/>
            <p:nvPr/>
          </p:nvGrpSpPr>
          <p:grpSpPr>
            <a:xfrm>
              <a:off x="1074377" y="4476167"/>
              <a:ext cx="10030251" cy="128016"/>
              <a:chOff x="1074377" y="4961951"/>
              <a:chExt cx="10030251" cy="128016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39201CA4-D7C5-0F30-160D-80409628E44D}"/>
                  </a:ext>
                </a:extLst>
              </p:cNvPr>
              <p:cNvCxnSpPr>
                <a:stCxn id="20" idx="2"/>
                <a:endCxn id="28" idx="6"/>
              </p:cNvCxnSpPr>
              <p:nvPr/>
            </p:nvCxnSpPr>
            <p:spPr>
              <a:xfrm>
                <a:off x="1074377" y="5025959"/>
                <a:ext cx="10030251" cy="0"/>
              </a:xfrm>
              <a:prstGeom prst="line">
                <a:avLst/>
              </a:prstGeom>
              <a:ln w="222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43285CF6-0F05-5BD1-A51D-D0B2866922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4377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4019620F-C7B5-0B53-CE05-44F438C698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17390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D80BFDB-E58A-C929-F27C-D4F8531A05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60403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29A415F9-9B66-44FD-360A-DC0605645B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03416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D7C5DC86-7855-FB73-22CE-8E459183C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46429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D2654D8B-9FE8-D460-BB69-1262DB2FF3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89442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2AED1207-8023-0493-9236-F50258A3D4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32455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51C06C23-44CB-2EA0-E13D-82EEC8EDEA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33599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1A00B0F6-7AE2-068C-5B1C-A30D6B5551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976612" y="4961951"/>
                <a:ext cx="128016" cy="1280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575F60B-BB23-BE14-6C0B-57E25C149C58}"/>
              </a:ext>
            </a:extLst>
          </p:cNvPr>
          <p:cNvGrpSpPr/>
          <p:nvPr/>
        </p:nvGrpSpPr>
        <p:grpSpPr>
          <a:xfrm>
            <a:off x="609101" y="4702847"/>
            <a:ext cx="10397084" cy="276999"/>
            <a:chOff x="889759" y="4702847"/>
            <a:chExt cx="10397084" cy="276999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0E8D45E-C2CD-0F4C-F43F-FA6A751D0282}"/>
                </a:ext>
              </a:extLst>
            </p:cNvPr>
            <p:cNvSpPr/>
            <p:nvPr/>
          </p:nvSpPr>
          <p:spPr>
            <a:xfrm>
              <a:off x="889759" y="4702847"/>
              <a:ext cx="49725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JAN</a:t>
              </a:r>
              <a:endParaRPr lang="en-US" sz="120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420460F-45E0-8B31-9511-13047308BB89}"/>
                </a:ext>
              </a:extLst>
            </p:cNvPr>
            <p:cNvSpPr/>
            <p:nvPr/>
          </p:nvSpPr>
          <p:spPr>
            <a:xfrm>
              <a:off x="2131170" y="4702847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FEB</a:t>
              </a:r>
              <a:endParaRPr lang="en-US" sz="120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BC05DF6-50D1-B2BB-25C5-11BFA0B73C1F}"/>
                </a:ext>
              </a:extLst>
            </p:cNvPr>
            <p:cNvSpPr/>
            <p:nvPr/>
          </p:nvSpPr>
          <p:spPr>
            <a:xfrm>
              <a:off x="3349977" y="4702847"/>
              <a:ext cx="5533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MAR</a:t>
              </a:r>
              <a:endParaRPr lang="en-US" sz="1200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2612AC0-4311-1A21-B1A6-793430B0D641}"/>
                </a:ext>
              </a:extLst>
            </p:cNvPr>
            <p:cNvSpPr/>
            <p:nvPr/>
          </p:nvSpPr>
          <p:spPr>
            <a:xfrm>
              <a:off x="4611426" y="4702847"/>
              <a:ext cx="51648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APR</a:t>
              </a:r>
              <a:endParaRPr lang="en-US" sz="1200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053FFA9-1C77-E77E-CCE4-73BE46300100}"/>
                </a:ext>
              </a:extLst>
            </p:cNvPr>
            <p:cNvSpPr/>
            <p:nvPr/>
          </p:nvSpPr>
          <p:spPr>
            <a:xfrm>
              <a:off x="10794400" y="4702847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SEP</a:t>
              </a:r>
              <a:endParaRPr lang="en-US" sz="1200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D60D70E-967D-4BD6-28CC-980DD1F03BC6}"/>
                </a:ext>
              </a:extLst>
            </p:cNvPr>
            <p:cNvSpPr/>
            <p:nvPr/>
          </p:nvSpPr>
          <p:spPr>
            <a:xfrm>
              <a:off x="9529745" y="4702847"/>
              <a:ext cx="5357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AUG</a:t>
              </a:r>
              <a:endParaRPr lang="en-US" sz="1200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DFA42FD-A41B-7B5C-D356-15C603772059}"/>
                </a:ext>
              </a:extLst>
            </p:cNvPr>
            <p:cNvSpPr/>
            <p:nvPr/>
          </p:nvSpPr>
          <p:spPr>
            <a:xfrm>
              <a:off x="8354803" y="4702847"/>
              <a:ext cx="47481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JUL</a:t>
              </a:r>
              <a:endParaRPr lang="en-US" sz="1200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C0F2A61-58DF-DE96-C596-727E78FFE4AD}"/>
                </a:ext>
              </a:extLst>
            </p:cNvPr>
            <p:cNvSpPr/>
            <p:nvPr/>
          </p:nvSpPr>
          <p:spPr>
            <a:xfrm>
              <a:off x="7099214" y="4702847"/>
              <a:ext cx="50847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JUN</a:t>
              </a:r>
              <a:endParaRPr lang="en-US" sz="1200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24998C9-EFF9-DE5A-4C04-896FCA660049}"/>
                </a:ext>
              </a:extLst>
            </p:cNvPr>
            <p:cNvSpPr/>
            <p:nvPr/>
          </p:nvSpPr>
          <p:spPr>
            <a:xfrm>
              <a:off x="5840170" y="4702847"/>
              <a:ext cx="54053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" panose="00000500000000000000" pitchFamily="2" charset="0"/>
                </a:rPr>
                <a:t>MAY</a:t>
              </a:r>
              <a:endParaRPr lang="en-US" sz="1200" dirty="0"/>
            </a:p>
          </p:txBody>
        </p:sp>
      </p:grpSp>
      <p:sp>
        <p:nvSpPr>
          <p:cNvPr id="39" name="Rounded Rectangle 33">
            <a:extLst>
              <a:ext uri="{FF2B5EF4-FFF2-40B4-BE49-F238E27FC236}">
                <a16:creationId xmlns:a16="http://schemas.microsoft.com/office/drawing/2014/main" id="{4A1AE5ED-519A-D5F0-D0F4-8E2EA69DB354}"/>
              </a:ext>
            </a:extLst>
          </p:cNvPr>
          <p:cNvSpPr/>
          <p:nvPr/>
        </p:nvSpPr>
        <p:spPr>
          <a:xfrm>
            <a:off x="751851" y="3900479"/>
            <a:ext cx="1412898" cy="20002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ounded Rectangle 34">
            <a:extLst>
              <a:ext uri="{FF2B5EF4-FFF2-40B4-BE49-F238E27FC236}">
                <a16:creationId xmlns:a16="http://schemas.microsoft.com/office/drawing/2014/main" id="{73BEAB5F-A651-34FB-16D1-14520B5A2C7C}"/>
              </a:ext>
            </a:extLst>
          </p:cNvPr>
          <p:cNvSpPr/>
          <p:nvPr/>
        </p:nvSpPr>
        <p:spPr>
          <a:xfrm>
            <a:off x="2055092" y="3425879"/>
            <a:ext cx="2595682" cy="37445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35">
            <a:extLst>
              <a:ext uri="{FF2B5EF4-FFF2-40B4-BE49-F238E27FC236}">
                <a16:creationId xmlns:a16="http://schemas.microsoft.com/office/drawing/2014/main" id="{3948269C-FE18-45B6-0A3C-A30891FCFD9F}"/>
              </a:ext>
            </a:extLst>
          </p:cNvPr>
          <p:cNvSpPr/>
          <p:nvPr/>
        </p:nvSpPr>
        <p:spPr>
          <a:xfrm>
            <a:off x="3279744" y="3900479"/>
            <a:ext cx="2614043" cy="20002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36">
            <a:extLst>
              <a:ext uri="{FF2B5EF4-FFF2-40B4-BE49-F238E27FC236}">
                <a16:creationId xmlns:a16="http://schemas.microsoft.com/office/drawing/2014/main" id="{3E5E48AD-8130-AD32-CC63-A93FD6467B58}"/>
              </a:ext>
            </a:extLst>
          </p:cNvPr>
          <p:cNvSpPr/>
          <p:nvPr/>
        </p:nvSpPr>
        <p:spPr>
          <a:xfrm>
            <a:off x="4522758" y="2877835"/>
            <a:ext cx="5058199" cy="2000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37">
            <a:extLst>
              <a:ext uri="{FF2B5EF4-FFF2-40B4-BE49-F238E27FC236}">
                <a16:creationId xmlns:a16="http://schemas.microsoft.com/office/drawing/2014/main" id="{95BAE94B-AB3E-940C-D750-44FDCA12F896}"/>
              </a:ext>
            </a:extLst>
          </p:cNvPr>
          <p:cNvSpPr/>
          <p:nvPr/>
        </p:nvSpPr>
        <p:spPr>
          <a:xfrm>
            <a:off x="7008784" y="2378777"/>
            <a:ext cx="1371029" cy="20002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38">
            <a:extLst>
              <a:ext uri="{FF2B5EF4-FFF2-40B4-BE49-F238E27FC236}">
                <a16:creationId xmlns:a16="http://schemas.microsoft.com/office/drawing/2014/main" id="{A3D88BC0-8650-2CAD-75F8-B86AA347DE02}"/>
              </a:ext>
            </a:extLst>
          </p:cNvPr>
          <p:cNvSpPr/>
          <p:nvPr/>
        </p:nvSpPr>
        <p:spPr>
          <a:xfrm>
            <a:off x="8251797" y="1851143"/>
            <a:ext cx="2572174" cy="2000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6D4ABE7-415F-ACFD-AD9D-702BC7D98CBD}"/>
              </a:ext>
            </a:extLst>
          </p:cNvPr>
          <p:cNvSpPr/>
          <p:nvPr/>
        </p:nvSpPr>
        <p:spPr>
          <a:xfrm>
            <a:off x="582600" y="5345497"/>
            <a:ext cx="535878" cy="5358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imple-Line-Icons" panose="02000503000000000000" pitchFamily="2" charset="2"/>
              </a:rPr>
              <a:t>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00DBE1-35A0-DE52-EA0A-E4306D42CBE4}"/>
              </a:ext>
            </a:extLst>
          </p:cNvPr>
          <p:cNvSpPr/>
          <p:nvPr/>
        </p:nvSpPr>
        <p:spPr>
          <a:xfrm>
            <a:off x="1158205" y="5521102"/>
            <a:ext cx="90249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AU" sz="1100" dirty="0"/>
              <a:t>PROJECT ONE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4C6F757-1061-FD5D-354B-DD7AA8AE41D0}"/>
              </a:ext>
            </a:extLst>
          </p:cNvPr>
          <p:cNvSpPr/>
          <p:nvPr/>
        </p:nvSpPr>
        <p:spPr>
          <a:xfrm>
            <a:off x="2345690" y="5345497"/>
            <a:ext cx="535878" cy="53587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imple-Line-Icons" panose="02000503000000000000" pitchFamily="2" charset="2"/>
              </a:rPr>
              <a:t>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46F9F00-99B1-C3F3-1A4E-1AF52E8067D4}"/>
              </a:ext>
            </a:extLst>
          </p:cNvPr>
          <p:cNvSpPr/>
          <p:nvPr/>
        </p:nvSpPr>
        <p:spPr>
          <a:xfrm>
            <a:off x="2921295" y="5511473"/>
            <a:ext cx="926536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AU" sz="1100" dirty="0"/>
              <a:t>PROJECT TWO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B4D46871-8A5F-9B12-1A8F-6D55BAC47520}"/>
              </a:ext>
            </a:extLst>
          </p:cNvPr>
          <p:cNvSpPr/>
          <p:nvPr/>
        </p:nvSpPr>
        <p:spPr>
          <a:xfrm>
            <a:off x="4108783" y="5345497"/>
            <a:ext cx="535878" cy="5358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imple-Line-Icons" panose="02000503000000000000" pitchFamily="2" charset="2"/>
              </a:rPr>
              <a:t>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49892EE-E796-15A5-2652-03535775BEBF}"/>
              </a:ext>
            </a:extLst>
          </p:cNvPr>
          <p:cNvSpPr/>
          <p:nvPr/>
        </p:nvSpPr>
        <p:spPr>
          <a:xfrm>
            <a:off x="4660267" y="5511473"/>
            <a:ext cx="1033937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AU" sz="1100" dirty="0"/>
              <a:t>PROJECT THREE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1DC2BEF-D5FE-27DF-BEEB-1EAE690D0C88}"/>
              </a:ext>
            </a:extLst>
          </p:cNvPr>
          <p:cNvSpPr/>
          <p:nvPr/>
        </p:nvSpPr>
        <p:spPr>
          <a:xfrm>
            <a:off x="5970489" y="5345497"/>
            <a:ext cx="535878" cy="5358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imple-Line-Icons" panose="02000503000000000000" pitchFamily="2" charset="2"/>
              </a:rPr>
              <a:t>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3DC7FEA-4948-2311-EE92-A79406527F6F}"/>
              </a:ext>
            </a:extLst>
          </p:cNvPr>
          <p:cNvSpPr/>
          <p:nvPr/>
        </p:nvSpPr>
        <p:spPr>
          <a:xfrm>
            <a:off x="6534110" y="5511473"/>
            <a:ext cx="981038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AU" sz="1100" dirty="0"/>
              <a:t>PROJECT FOUR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90E0EE6-929F-7E37-FA61-3AEAA4499982}"/>
              </a:ext>
            </a:extLst>
          </p:cNvPr>
          <p:cNvSpPr/>
          <p:nvPr/>
        </p:nvSpPr>
        <p:spPr>
          <a:xfrm>
            <a:off x="7769443" y="5345497"/>
            <a:ext cx="535878" cy="5358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imple-Line-Icons" panose="02000503000000000000" pitchFamily="2" charset="2"/>
              </a:rPr>
              <a:t>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1DB569D-6DFF-767B-CCC9-DBCA61935946}"/>
              </a:ext>
            </a:extLst>
          </p:cNvPr>
          <p:cNvSpPr/>
          <p:nvPr/>
        </p:nvSpPr>
        <p:spPr>
          <a:xfrm>
            <a:off x="8329891" y="5511473"/>
            <a:ext cx="891270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AU" sz="1100" dirty="0"/>
              <a:t>PROJECT FIVE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97743FC-8D61-0914-4750-1F4C0DCEF4CC}"/>
              </a:ext>
            </a:extLst>
          </p:cNvPr>
          <p:cNvSpPr/>
          <p:nvPr/>
        </p:nvSpPr>
        <p:spPr>
          <a:xfrm>
            <a:off x="9505642" y="5345497"/>
            <a:ext cx="535878" cy="5358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Simple-Line-Icons" panose="02000503000000000000" pitchFamily="2" charset="2"/>
              </a:rPr>
              <a:t>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C2D5358-86DA-05B0-991C-2CE968FFC344}"/>
              </a:ext>
            </a:extLst>
          </p:cNvPr>
          <p:cNvSpPr/>
          <p:nvPr/>
        </p:nvSpPr>
        <p:spPr>
          <a:xfrm>
            <a:off x="10055552" y="5521102"/>
            <a:ext cx="814325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AU" sz="1100" dirty="0"/>
              <a:t>PROJECT SIX</a:t>
            </a:r>
          </a:p>
        </p:txBody>
      </p:sp>
    </p:spTree>
    <p:extLst>
      <p:ext uri="{BB962C8B-B14F-4D97-AF65-F5344CB8AC3E}">
        <p14:creationId xmlns:p14="http://schemas.microsoft.com/office/powerpoint/2010/main" val="2998152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73A96-96C9-F6DF-D99B-623AE5D2B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71810-233D-6319-FB54-1815736793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5B699E1-1C6F-687C-47D3-E93C4E8867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52663022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-5446" y="3436577"/>
            <a:ext cx="12192000" cy="3420000"/>
          </a:xfrm>
          <a:prstGeom prst="rect">
            <a:avLst/>
          </a:prstGeo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/>
              <a:t>Horizontal Timeline and Descriptions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>
                <a:cs typeface="Segoe UI Light" panose="020B0502040204020203" pitchFamily="34" charset="0"/>
              </a:rPr>
              <a:t>Insert your subtitle here. This space is good for short subtitle</a:t>
            </a:r>
          </a:p>
        </p:txBody>
      </p:sp>
      <p:sp>
        <p:nvSpPr>
          <p:cNvPr id="31" name="Oval 30"/>
          <p:cNvSpPr/>
          <p:nvPr/>
        </p:nvSpPr>
        <p:spPr>
          <a:xfrm>
            <a:off x="829871" y="2667587"/>
            <a:ext cx="1546787" cy="1546787"/>
          </a:xfrm>
          <a:prstGeom prst="ellipse">
            <a:avLst/>
          </a:prstGeom>
          <a:solidFill>
            <a:schemeClr val="tx2"/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4101190" y="3081543"/>
            <a:ext cx="740229" cy="740229"/>
          </a:xfrm>
          <a:prstGeom prst="ellipse">
            <a:avLst/>
          </a:prstGeom>
          <a:solidFill>
            <a:schemeClr val="accent1"/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6743697" y="3067884"/>
            <a:ext cx="740229" cy="740229"/>
          </a:xfrm>
          <a:prstGeom prst="ellipse">
            <a:avLst/>
          </a:prstGeom>
          <a:solidFill>
            <a:schemeClr val="accent2"/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9386204" y="3081543"/>
            <a:ext cx="740229" cy="740229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FontAwesome" pitchFamily="2" charset="0"/>
              </a:rPr>
              <a:t> </a:t>
            </a:r>
            <a:endParaRPr lang="en-MY" sz="2400" dirty="0">
              <a:solidFill>
                <a:schemeClr val="bg1"/>
              </a:solidFill>
            </a:endParaRPr>
          </a:p>
        </p:txBody>
      </p:sp>
      <p:cxnSp>
        <p:nvCxnSpPr>
          <p:cNvPr id="35" name="Straight Connector 34"/>
          <p:cNvCxnSpPr>
            <a:cxnSpLocks/>
            <a:stCxn id="32" idx="0"/>
          </p:cNvCxnSpPr>
          <p:nvPr/>
        </p:nvCxnSpPr>
        <p:spPr>
          <a:xfrm flipV="1">
            <a:off x="4471305" y="1944028"/>
            <a:ext cx="0" cy="113751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33" idx="4"/>
          </p:cNvCxnSpPr>
          <p:nvPr/>
        </p:nvCxnSpPr>
        <p:spPr>
          <a:xfrm flipV="1">
            <a:off x="7112451" y="3808113"/>
            <a:ext cx="1361" cy="1342603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stCxn id="34" idx="0"/>
          </p:cNvCxnSpPr>
          <p:nvPr/>
        </p:nvCxnSpPr>
        <p:spPr>
          <a:xfrm flipV="1">
            <a:off x="9756319" y="1989743"/>
            <a:ext cx="0" cy="1091800"/>
          </a:xfrm>
          <a:prstGeom prst="line">
            <a:avLst/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508497" y="1944028"/>
            <a:ext cx="2235200" cy="954107"/>
          </a:xfrm>
          <a:prstGeom prst="rect">
            <a:avLst/>
          </a:prstGeom>
        </p:spPr>
        <p:txBody>
          <a:bodyPr wrap="square" numCol="1" spcCol="356616">
            <a:spAutoFit/>
          </a:bodyPr>
          <a:lstStyle/>
          <a:p>
            <a:pPr indent="-609585"/>
            <a:r>
              <a:rPr lang="ms-MY" sz="1400" dirty="0" err="1">
                <a:ea typeface="Open Sans Light" panose="020B0606030504020204" pitchFamily="34" charset="0"/>
                <a:cs typeface="Lato Medium" panose="020F0602020204030203" pitchFamily="34" charset="0"/>
              </a:rPr>
              <a:t>Lorem</a:t>
            </a:r>
            <a:r>
              <a:rPr lang="ms-MY" sz="1400" dirty="0">
                <a:ea typeface="Open Sans Light" panose="020B0606030504020204" pitchFamily="34" charset="0"/>
                <a:cs typeface="Lato Medium" panose="020F0602020204030203" pitchFamily="34" charset="0"/>
              </a:rPr>
              <a:t> </a:t>
            </a:r>
            <a:r>
              <a:rPr lang="ms-MY" sz="1400" dirty="0" err="1">
                <a:ea typeface="Open Sans Light" panose="020B0606030504020204" pitchFamily="34" charset="0"/>
                <a:cs typeface="Lato Medium" panose="020F0602020204030203" pitchFamily="34" charset="0"/>
              </a:rPr>
              <a:t>ipsum</a:t>
            </a:r>
            <a:r>
              <a:rPr lang="ms-MY" sz="1400" dirty="0">
                <a:ea typeface="Open Sans Light" panose="020B0606030504020204" pitchFamily="34" charset="0"/>
                <a:cs typeface="Lato Medium" panose="020F0602020204030203" pitchFamily="34" charset="0"/>
              </a:rPr>
              <a:t> </a:t>
            </a:r>
            <a:r>
              <a:rPr lang="ms-MY" sz="1400" dirty="0" err="1">
                <a:ea typeface="Open Sans Light" panose="020B0606030504020204" pitchFamily="34" charset="0"/>
                <a:cs typeface="Lato Medium" panose="020F0602020204030203" pitchFamily="34" charset="0"/>
              </a:rPr>
              <a:t>dolor</a:t>
            </a:r>
            <a:r>
              <a:rPr lang="ms-MY" sz="1400" dirty="0">
                <a:ea typeface="Open Sans Light" panose="020B0606030504020204" pitchFamily="34" charset="0"/>
                <a:cs typeface="Lato Medium" panose="020F0602020204030203" pitchFamily="34" charset="0"/>
              </a:rPr>
              <a:t> sit </a:t>
            </a:r>
            <a:r>
              <a:rPr lang="ms-MY" sz="1400" dirty="0" err="1">
                <a:ea typeface="Open Sans Light" panose="020B0606030504020204" pitchFamily="34" charset="0"/>
                <a:cs typeface="Lato Medium" panose="020F0602020204030203" pitchFamily="34" charset="0"/>
              </a:rPr>
              <a:t>amet</a:t>
            </a:r>
            <a:r>
              <a:rPr lang="ms-MY" sz="1400" dirty="0">
                <a:ea typeface="Open Sans Light" panose="020B0606030504020204" pitchFamily="34" charset="0"/>
                <a:cs typeface="Lato Medium" panose="020F0602020204030203" pitchFamily="34" charset="0"/>
              </a:rPr>
              <a:t>, </a:t>
            </a:r>
            <a:r>
              <a:rPr lang="ms-MY" sz="1400" dirty="0" err="1">
                <a:ea typeface="Open Sans Light" panose="020B0606030504020204" pitchFamily="34" charset="0"/>
                <a:cs typeface="Lato Medium" panose="020F0602020204030203" pitchFamily="34" charset="0"/>
              </a:rPr>
              <a:t>onsectetur</a:t>
            </a:r>
            <a:r>
              <a:rPr lang="ms-MY" sz="1400" dirty="0">
                <a:ea typeface="Open Sans Light" panose="020B0606030504020204" pitchFamily="34" charset="0"/>
                <a:cs typeface="Lato Medium" panose="020F0602020204030203" pitchFamily="34" charset="0"/>
              </a:rPr>
              <a:t> </a:t>
            </a:r>
            <a:r>
              <a:rPr lang="ms-MY" sz="1400" dirty="0" err="1">
                <a:ea typeface="Open Sans Light" panose="020B0606030504020204" pitchFamily="34" charset="0"/>
                <a:cs typeface="Lato Medium" panose="020F0602020204030203" pitchFamily="34" charset="0"/>
              </a:rPr>
              <a:t>adipiscing</a:t>
            </a:r>
            <a:r>
              <a:rPr lang="ms-MY" sz="1400" dirty="0">
                <a:ea typeface="Open Sans Light" panose="020B0606030504020204" pitchFamily="34" charset="0"/>
                <a:cs typeface="Lato Medium" panose="020F0602020204030203" pitchFamily="34" charset="0"/>
              </a:rPr>
              <a:t> elit.  </a:t>
            </a:r>
            <a:r>
              <a:rPr lang="ms-MY" sz="1400" dirty="0" err="1">
                <a:ea typeface="Open Sans Light" panose="020B0606030504020204" pitchFamily="34" charset="0"/>
                <a:cs typeface="Lato Medium" panose="020F0602020204030203" pitchFamily="34" charset="0"/>
              </a:rPr>
              <a:t>odio</a:t>
            </a:r>
            <a:r>
              <a:rPr lang="ms-MY" sz="1400" dirty="0">
                <a:ea typeface="Open Sans Light" panose="020B0606030504020204" pitchFamily="34" charset="0"/>
                <a:cs typeface="Lato Medium" panose="020F0602020204030203" pitchFamily="34" charset="0"/>
              </a:rPr>
              <a:t> </a:t>
            </a:r>
            <a:r>
              <a:rPr lang="ms-MY" sz="1400" dirty="0" err="1">
                <a:ea typeface="Open Sans Light" panose="020B0606030504020204" pitchFamily="34" charset="0"/>
                <a:cs typeface="Lato Medium" panose="020F0602020204030203" pitchFamily="34" charset="0"/>
              </a:rPr>
              <a:t>tristique</a:t>
            </a:r>
            <a:r>
              <a:rPr lang="ms-MY" sz="1400" dirty="0">
                <a:ea typeface="Open Sans Light" panose="020B0606030504020204" pitchFamily="34" charset="0"/>
                <a:cs typeface="Lato Medium" panose="020F0602020204030203" pitchFamily="34" charset="0"/>
              </a:rPr>
              <a:t> . 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753597" y="1989743"/>
            <a:ext cx="2235200" cy="954107"/>
          </a:xfrm>
          <a:prstGeom prst="rect">
            <a:avLst/>
          </a:prstGeom>
        </p:spPr>
        <p:txBody>
          <a:bodyPr wrap="square" numCol="1" spcCol="356616">
            <a:spAutoFit/>
          </a:bodyPr>
          <a:lstStyle/>
          <a:p>
            <a:pPr indent="-609585"/>
            <a:r>
              <a:rPr lang="ms-MY" sz="14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. 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155085" y="4155964"/>
            <a:ext cx="2338107" cy="954107"/>
          </a:xfrm>
          <a:prstGeom prst="rect">
            <a:avLst/>
          </a:prstGeom>
        </p:spPr>
        <p:txBody>
          <a:bodyPr wrap="square" numCol="1" spcCol="356616">
            <a:spAutoFit/>
          </a:bodyPr>
          <a:lstStyle/>
          <a:p>
            <a:pPr indent="-609585"/>
            <a:r>
              <a:rPr lang="ms-MY" sz="1400">
                <a:solidFill>
                  <a:schemeClr val="bg1"/>
                </a:solidFill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. </a:t>
            </a:r>
          </a:p>
        </p:txBody>
      </p:sp>
      <p:pic>
        <p:nvPicPr>
          <p:cNvPr id="6" name="Graphic 7">
            <a:extLst>
              <a:ext uri="{FF2B5EF4-FFF2-40B4-BE49-F238E27FC236}">
                <a16:creationId xmlns:a16="http://schemas.microsoft.com/office/drawing/2014/main" id="{FEAE41DF-14D2-C62D-CFAB-087C56EF1B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445" y="6165005"/>
            <a:ext cx="1639743" cy="365125"/>
          </a:xfrm>
          <a:prstGeom prst="rect">
            <a:avLst/>
          </a:prstGeom>
        </p:spPr>
      </p:pic>
      <p:pic>
        <p:nvPicPr>
          <p:cNvPr id="5" name="Graphic 4" descr="Calligraphy Pen with solid fill">
            <a:extLst>
              <a:ext uri="{FF2B5EF4-FFF2-40B4-BE49-F238E27FC236}">
                <a16:creationId xmlns:a16="http://schemas.microsoft.com/office/drawing/2014/main" id="{59CE424E-FFDD-BA9D-C275-C0FF5E22BA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79145" y="3200400"/>
            <a:ext cx="457200" cy="457200"/>
          </a:xfrm>
          <a:prstGeom prst="rect">
            <a:avLst/>
          </a:prstGeom>
        </p:spPr>
      </p:pic>
      <p:pic>
        <p:nvPicPr>
          <p:cNvPr id="7" name="Graphic 6" descr="Calligraphy Pen with solid fill">
            <a:extLst>
              <a:ext uri="{FF2B5EF4-FFF2-40B4-BE49-F238E27FC236}">
                <a16:creationId xmlns:a16="http://schemas.microsoft.com/office/drawing/2014/main" id="{F59504F3-74C0-3604-D100-4C2433E0F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87163" y="3275931"/>
            <a:ext cx="348208" cy="348208"/>
          </a:xfrm>
          <a:prstGeom prst="rect">
            <a:avLst/>
          </a:prstGeom>
        </p:spPr>
      </p:pic>
      <p:pic>
        <p:nvPicPr>
          <p:cNvPr id="8" name="Graphic 7" descr="Calligraphy Pen with solid fill">
            <a:extLst>
              <a:ext uri="{FF2B5EF4-FFF2-40B4-BE49-F238E27FC236}">
                <a16:creationId xmlns:a16="http://schemas.microsoft.com/office/drawing/2014/main" id="{BC50CF99-3F4B-EDE2-CFD2-96DD95CD5C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60096" y="3275931"/>
            <a:ext cx="348208" cy="348208"/>
          </a:xfrm>
          <a:prstGeom prst="rect">
            <a:avLst/>
          </a:prstGeom>
        </p:spPr>
      </p:pic>
      <p:pic>
        <p:nvPicPr>
          <p:cNvPr id="9" name="Graphic 8" descr="Calligraphy Pen with solid fill">
            <a:extLst>
              <a:ext uri="{FF2B5EF4-FFF2-40B4-BE49-F238E27FC236}">
                <a16:creationId xmlns:a16="http://schemas.microsoft.com/office/drawing/2014/main" id="{6020EC92-86BD-6C2A-B24D-85FEB87515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79127" y="3275931"/>
            <a:ext cx="348208" cy="34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94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/>
      <p:bldP spid="3" grpId="0" build="p"/>
      <p:bldP spid="31" grpId="0" animBg="1"/>
      <p:bldP spid="32" grpId="0" animBg="1"/>
      <p:bldP spid="33" grpId="0" animBg="1"/>
      <p:bldP spid="34" grpId="0" animBg="1"/>
      <p:bldP spid="38" grpId="0"/>
      <p:bldP spid="39" grpId="0"/>
      <p:bldP spid="4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12192000" cy="3420000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8" name="Oval 17"/>
          <p:cNvSpPr/>
          <p:nvPr/>
        </p:nvSpPr>
        <p:spPr>
          <a:xfrm>
            <a:off x="1401534" y="3081543"/>
            <a:ext cx="740229" cy="740229"/>
          </a:xfrm>
          <a:prstGeom prst="ellipse">
            <a:avLst/>
          </a:prstGeom>
          <a:solidFill>
            <a:schemeClr val="accent3"/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4044041" y="3067884"/>
            <a:ext cx="740229" cy="740229"/>
          </a:xfrm>
          <a:prstGeom prst="ellipse">
            <a:avLst/>
          </a:prstGeom>
          <a:solidFill>
            <a:schemeClr val="accent2"/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6683826" y="3081543"/>
            <a:ext cx="740229" cy="740229"/>
          </a:xfrm>
          <a:prstGeom prst="ellipse">
            <a:avLst/>
          </a:prstGeom>
          <a:solidFill>
            <a:schemeClr val="accent1"/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21" name="Straight Connector 20"/>
          <p:cNvCxnSpPr>
            <a:stCxn id="18" idx="0"/>
          </p:cNvCxnSpPr>
          <p:nvPr/>
        </p:nvCxnSpPr>
        <p:spPr>
          <a:xfrm flipV="1">
            <a:off x="1771649" y="1752600"/>
            <a:ext cx="2721" cy="1328943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19" idx="4"/>
          </p:cNvCxnSpPr>
          <p:nvPr/>
        </p:nvCxnSpPr>
        <p:spPr>
          <a:xfrm flipV="1">
            <a:off x="4412795" y="3808113"/>
            <a:ext cx="1361" cy="1342603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20" idx="0"/>
          </p:cNvCxnSpPr>
          <p:nvPr/>
        </p:nvCxnSpPr>
        <p:spPr>
          <a:xfrm flipH="1" flipV="1">
            <a:off x="7051219" y="1771978"/>
            <a:ext cx="2722" cy="1309565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808841" y="1676400"/>
            <a:ext cx="2235200" cy="954107"/>
          </a:xfrm>
          <a:prstGeom prst="rect">
            <a:avLst/>
          </a:prstGeom>
        </p:spPr>
        <p:txBody>
          <a:bodyPr wrap="square" numCol="1" spcCol="356616">
            <a:spAutoFit/>
          </a:bodyPr>
          <a:lstStyle/>
          <a:p>
            <a:pPr indent="-609585"/>
            <a:r>
              <a:rPr lang="ms-MY" sz="1400">
                <a:solidFill>
                  <a:schemeClr val="bg1"/>
                </a:solidFill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.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053941" y="1722115"/>
            <a:ext cx="2235200" cy="954107"/>
          </a:xfrm>
          <a:prstGeom prst="rect">
            <a:avLst/>
          </a:prstGeom>
        </p:spPr>
        <p:txBody>
          <a:bodyPr wrap="square" numCol="1" spcCol="356616">
            <a:spAutoFit/>
          </a:bodyPr>
          <a:lstStyle/>
          <a:p>
            <a:pPr indent="-609585"/>
            <a:r>
              <a:rPr lang="ms-MY" sz="1400">
                <a:solidFill>
                  <a:schemeClr val="bg1"/>
                </a:solidFill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.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455430" y="4308555"/>
            <a:ext cx="2235200" cy="954107"/>
          </a:xfrm>
          <a:prstGeom prst="rect">
            <a:avLst/>
          </a:prstGeom>
        </p:spPr>
        <p:txBody>
          <a:bodyPr wrap="square" numCol="1" spcCol="356616">
            <a:spAutoFit/>
          </a:bodyPr>
          <a:lstStyle/>
          <a:p>
            <a:pPr indent="-609585"/>
            <a:r>
              <a:rPr lang="ms-MY" sz="1400">
                <a:solidFill>
                  <a:schemeClr val="bg1">
                    <a:lumMod val="50000"/>
                  </a:schemeClr>
                </a:solidFill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. </a:t>
            </a:r>
          </a:p>
        </p:txBody>
      </p:sp>
      <p:sp>
        <p:nvSpPr>
          <p:cNvPr id="27" name="Oval 26"/>
          <p:cNvSpPr/>
          <p:nvPr/>
        </p:nvSpPr>
        <p:spPr>
          <a:xfrm>
            <a:off x="9810585" y="2664604"/>
            <a:ext cx="1546787" cy="1546787"/>
          </a:xfrm>
          <a:prstGeom prst="ellipse">
            <a:avLst/>
          </a:prstGeom>
          <a:solidFill>
            <a:schemeClr val="tx2"/>
          </a:solidFill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A089FB5-DC6F-4E66-D747-36EE3577A45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32093" y="6492875"/>
            <a:ext cx="541168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32FFA9C-ACEC-4B87-9D33-03CFB048E816}" type="slidenum">
              <a:rPr lang="en-IE" smtClean="0"/>
              <a:pPr/>
              <a:t>41</a:t>
            </a:fld>
            <a:endParaRPr lang="en-IE" dirty="0"/>
          </a:p>
        </p:txBody>
      </p:sp>
      <p:pic>
        <p:nvPicPr>
          <p:cNvPr id="7" name="Graphic 6" descr="Calligraphy Pen with solid fill">
            <a:extLst>
              <a:ext uri="{FF2B5EF4-FFF2-40B4-BE49-F238E27FC236}">
                <a16:creationId xmlns:a16="http://schemas.microsoft.com/office/drawing/2014/main" id="{A77377BB-5085-2107-E2D9-D52C35F8DE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34909" y="3254896"/>
            <a:ext cx="348208" cy="348208"/>
          </a:xfrm>
          <a:prstGeom prst="rect">
            <a:avLst/>
          </a:prstGeom>
        </p:spPr>
      </p:pic>
      <p:pic>
        <p:nvPicPr>
          <p:cNvPr id="8" name="Graphic 7" descr="Calligraphy Pen with solid fill">
            <a:extLst>
              <a:ext uri="{FF2B5EF4-FFF2-40B4-BE49-F238E27FC236}">
                <a16:creationId xmlns:a16="http://schemas.microsoft.com/office/drawing/2014/main" id="{B7721B2B-F480-63F4-F110-8536305271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07842" y="3254896"/>
            <a:ext cx="348208" cy="348208"/>
          </a:xfrm>
          <a:prstGeom prst="rect">
            <a:avLst/>
          </a:prstGeom>
        </p:spPr>
      </p:pic>
      <p:pic>
        <p:nvPicPr>
          <p:cNvPr id="9" name="Graphic 8" descr="Calligraphy Pen with solid fill">
            <a:extLst>
              <a:ext uri="{FF2B5EF4-FFF2-40B4-BE49-F238E27FC236}">
                <a16:creationId xmlns:a16="http://schemas.microsoft.com/office/drawing/2014/main" id="{3EF2EA73-C8EA-B9AA-4BEF-9A37CBB53A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54032" y="3263949"/>
            <a:ext cx="348208" cy="348208"/>
          </a:xfrm>
          <a:prstGeom prst="rect">
            <a:avLst/>
          </a:prstGeom>
        </p:spPr>
      </p:pic>
      <p:pic>
        <p:nvPicPr>
          <p:cNvPr id="10" name="Graphic 9" descr="Calligraphy Pen with solid fill">
            <a:extLst>
              <a:ext uri="{FF2B5EF4-FFF2-40B4-BE49-F238E27FC236}">
                <a16:creationId xmlns:a16="http://schemas.microsoft.com/office/drawing/2014/main" id="{2C0DBF19-7632-EB23-93EE-36079D3EE1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89731" y="3176972"/>
            <a:ext cx="50405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75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4" grpId="0"/>
      <p:bldP spid="25" grpId="0"/>
      <p:bldP spid="26" grpId="0"/>
      <p:bldP spid="2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/>
              <a:t>Horizontal Timeline and Descriptions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cs typeface="Segoe UI Light" panose="020B0502040204020203" pitchFamily="34" charset="0"/>
              </a:rPr>
              <a:t>Insert your subtitle here. This space is good for short subtitle</a:t>
            </a:r>
          </a:p>
        </p:txBody>
      </p:sp>
      <p:sp>
        <p:nvSpPr>
          <p:cNvPr id="88" name="Chevron 87"/>
          <p:cNvSpPr/>
          <p:nvPr/>
        </p:nvSpPr>
        <p:spPr>
          <a:xfrm>
            <a:off x="2742046" y="3861763"/>
            <a:ext cx="1632373" cy="330315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67" b="1" dirty="0">
                <a:solidFill>
                  <a:schemeClr val="bg1"/>
                </a:solidFill>
                <a:latin typeface="+mj-lt"/>
              </a:rPr>
              <a:t>1980</a:t>
            </a:r>
          </a:p>
        </p:txBody>
      </p:sp>
      <p:sp>
        <p:nvSpPr>
          <p:cNvPr id="89" name="Chevron 88"/>
          <p:cNvSpPr/>
          <p:nvPr/>
        </p:nvSpPr>
        <p:spPr>
          <a:xfrm>
            <a:off x="4374419" y="3861763"/>
            <a:ext cx="1632373" cy="330315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67" b="1">
                <a:solidFill>
                  <a:schemeClr val="bg1"/>
                </a:solidFill>
                <a:latin typeface="+mj-lt"/>
              </a:rPr>
              <a:t>1990</a:t>
            </a:r>
          </a:p>
        </p:txBody>
      </p:sp>
      <p:sp>
        <p:nvSpPr>
          <p:cNvPr id="90" name="Chevron 89"/>
          <p:cNvSpPr/>
          <p:nvPr/>
        </p:nvSpPr>
        <p:spPr>
          <a:xfrm>
            <a:off x="6006792" y="3861763"/>
            <a:ext cx="1632373" cy="330315"/>
          </a:xfrm>
          <a:prstGeom prst="chevron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67" b="1">
                <a:solidFill>
                  <a:schemeClr val="bg1"/>
                </a:solidFill>
                <a:latin typeface="+mj-lt"/>
              </a:rPr>
              <a:t>2000</a:t>
            </a:r>
          </a:p>
        </p:txBody>
      </p:sp>
      <p:sp>
        <p:nvSpPr>
          <p:cNvPr id="91" name="Chevron 90"/>
          <p:cNvSpPr/>
          <p:nvPr/>
        </p:nvSpPr>
        <p:spPr>
          <a:xfrm>
            <a:off x="7639166" y="3861763"/>
            <a:ext cx="1632373" cy="330315"/>
          </a:xfrm>
          <a:prstGeom prst="chevron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67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2010</a:t>
            </a:r>
          </a:p>
        </p:txBody>
      </p:sp>
      <p:sp>
        <p:nvSpPr>
          <p:cNvPr id="92" name="Chevron 91"/>
          <p:cNvSpPr/>
          <p:nvPr/>
        </p:nvSpPr>
        <p:spPr>
          <a:xfrm>
            <a:off x="9271539" y="3861763"/>
            <a:ext cx="1632373" cy="330315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67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2020</a:t>
            </a:r>
          </a:p>
        </p:txBody>
      </p:sp>
      <p:sp>
        <p:nvSpPr>
          <p:cNvPr id="93" name="Chevron 92"/>
          <p:cNvSpPr/>
          <p:nvPr/>
        </p:nvSpPr>
        <p:spPr>
          <a:xfrm>
            <a:off x="1109672" y="3861763"/>
            <a:ext cx="1632373" cy="330315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67" b="1">
                <a:solidFill>
                  <a:schemeClr val="bg1"/>
                </a:solidFill>
                <a:latin typeface="+mj-lt"/>
              </a:rPr>
              <a:t>1970</a:t>
            </a:r>
          </a:p>
        </p:txBody>
      </p:sp>
      <p:sp>
        <p:nvSpPr>
          <p:cNvPr id="94" name="Oval 93"/>
          <p:cNvSpPr/>
          <p:nvPr/>
        </p:nvSpPr>
        <p:spPr>
          <a:xfrm>
            <a:off x="1391933" y="2107167"/>
            <a:ext cx="1033988" cy="1052152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Simple-Line-Icons" panose="02000503000000000000" pitchFamily="2" charset="2"/>
              </a:rPr>
              <a:t></a:t>
            </a:r>
            <a:endParaRPr lang="en-US" sz="2400">
              <a:solidFill>
                <a:schemeClr val="tx1"/>
              </a:solidFill>
              <a:latin typeface="FontAwesome" pitchFamily="2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2963346" y="4847763"/>
            <a:ext cx="1033988" cy="1052152"/>
          </a:xfrm>
          <a:prstGeom prst="ellipse">
            <a:avLst/>
          </a:prstGeom>
          <a:noFill/>
          <a:ln w="127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Simple-Line-Icons" panose="02000503000000000000" pitchFamily="2" charset="2"/>
              </a:rPr>
              <a:t></a:t>
            </a:r>
            <a:r>
              <a:rPr lang="en-US" sz="2400">
                <a:solidFill>
                  <a:schemeClr val="tx1"/>
                </a:solidFill>
                <a:latin typeface="FontAwesome" pitchFamily="2" charset="0"/>
              </a:rPr>
              <a:t> </a:t>
            </a:r>
            <a:endParaRPr lang="en-MY" sz="2400">
              <a:solidFill>
                <a:schemeClr val="tx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253699" y="4847763"/>
            <a:ext cx="1632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585" algn="r"/>
            <a:r>
              <a:rPr lang="ms-MY" sz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 </a:t>
            </a:r>
          </a:p>
        </p:txBody>
      </p:sp>
      <p:cxnSp>
        <p:nvCxnSpPr>
          <p:cNvPr id="98" name="Straight Connector 97"/>
          <p:cNvCxnSpPr/>
          <p:nvPr/>
        </p:nvCxnSpPr>
        <p:spPr>
          <a:xfrm flipV="1">
            <a:off x="1908925" y="3314027"/>
            <a:ext cx="0" cy="42943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V="1">
            <a:off x="3480339" y="4310382"/>
            <a:ext cx="0" cy="42943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540191" y="2107168"/>
            <a:ext cx="1632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585"/>
            <a:r>
              <a:rPr lang="ms-MY" sz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 </a:t>
            </a:r>
          </a:p>
        </p:txBody>
      </p:sp>
      <p:sp>
        <p:nvSpPr>
          <p:cNvPr id="101" name="Oval 100"/>
          <p:cNvSpPr/>
          <p:nvPr/>
        </p:nvSpPr>
        <p:spPr>
          <a:xfrm>
            <a:off x="4645351" y="2107167"/>
            <a:ext cx="1033988" cy="1052152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Simple-Line-Icons" panose="02000503000000000000" pitchFamily="2" charset="2"/>
              </a:rPr>
              <a:t></a:t>
            </a:r>
            <a:endParaRPr lang="en-US" sz="2400">
              <a:solidFill>
                <a:schemeClr val="tx1"/>
              </a:solidFill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V="1">
            <a:off x="5162344" y="3314027"/>
            <a:ext cx="0" cy="42943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Oval 102"/>
          <p:cNvSpPr/>
          <p:nvPr/>
        </p:nvSpPr>
        <p:spPr>
          <a:xfrm>
            <a:off x="6228093" y="4847763"/>
            <a:ext cx="1033988" cy="1052152"/>
          </a:xfrm>
          <a:prstGeom prst="ellipse">
            <a:avLst/>
          </a:prstGeom>
          <a:noFill/>
          <a:ln w="1270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Simple-Line-Icons" panose="02000503000000000000" pitchFamily="2" charset="2"/>
              </a:rPr>
              <a:t></a:t>
            </a:r>
            <a:endParaRPr lang="en-US" sz="2400">
              <a:solidFill>
                <a:schemeClr val="tx1"/>
              </a:solidFill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 flipV="1">
            <a:off x="6745085" y="4310382"/>
            <a:ext cx="0" cy="42943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7910098" y="2107167"/>
            <a:ext cx="1033988" cy="1052152"/>
          </a:xfrm>
          <a:prstGeom prst="ellipse">
            <a:avLst/>
          </a:prstGeom>
          <a:noFill/>
          <a:ln w="1270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Simple-Line-Icons" panose="02000503000000000000" pitchFamily="2" charset="2"/>
              </a:rPr>
              <a:t></a:t>
            </a:r>
            <a:endParaRPr lang="en-US" sz="2400">
              <a:solidFill>
                <a:schemeClr val="tx1"/>
              </a:solidFill>
              <a:latin typeface="FontAwesome" pitchFamily="2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8427091" y="3314027"/>
            <a:ext cx="0" cy="42943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Oval 106"/>
          <p:cNvSpPr/>
          <p:nvPr/>
        </p:nvSpPr>
        <p:spPr>
          <a:xfrm>
            <a:off x="9495625" y="4847763"/>
            <a:ext cx="1033988" cy="1052152"/>
          </a:xfrm>
          <a:prstGeom prst="ellipse">
            <a:avLst/>
          </a:prstGeom>
          <a:noFill/>
          <a:ln w="127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Simple-Line-Icons" panose="02000503000000000000" pitchFamily="2" charset="2"/>
              </a:rPr>
              <a:t></a:t>
            </a:r>
            <a:endParaRPr lang="en-US" sz="2400">
              <a:solidFill>
                <a:schemeClr val="tx1"/>
              </a:solidFill>
              <a:latin typeface="FontAwesome" pitchFamily="2" charset="0"/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 flipV="1">
            <a:off x="10012617" y="4310382"/>
            <a:ext cx="0" cy="42943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4525255" y="4847763"/>
            <a:ext cx="1632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585" algn="r"/>
            <a:r>
              <a:rPr lang="ms-MY" sz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 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811747" y="2107168"/>
            <a:ext cx="1632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585"/>
            <a:r>
              <a:rPr lang="ms-MY" sz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 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800123" y="4847763"/>
            <a:ext cx="1632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585" algn="r"/>
            <a:r>
              <a:rPr lang="ms-MY" sz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 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9086615" y="2107168"/>
            <a:ext cx="1632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609585"/>
            <a:r>
              <a:rPr lang="ms-MY" sz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 odio tristique  </a:t>
            </a:r>
          </a:p>
        </p:txBody>
      </p:sp>
    </p:spTree>
    <p:extLst>
      <p:ext uri="{BB962C8B-B14F-4D97-AF65-F5344CB8AC3E}">
        <p14:creationId xmlns:p14="http://schemas.microsoft.com/office/powerpoint/2010/main" val="1048111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6" grpId="0" animBg="1"/>
      <p:bldP spid="97" grpId="0"/>
      <p:bldP spid="100" grpId="0"/>
      <p:bldP spid="101" grpId="0" animBg="1"/>
      <p:bldP spid="103" grpId="0" animBg="1"/>
      <p:bldP spid="105" grpId="0" animBg="1"/>
      <p:bldP spid="107" grpId="0" animBg="1"/>
      <p:bldP spid="114" grpId="0"/>
      <p:bldP spid="115" grpId="0"/>
      <p:bldP spid="116" grpId="0"/>
      <p:bldP spid="1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/>
              <a:t>Horizontal Timeline and Descriptions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>
                <a:cs typeface="Segoe UI Light" panose="020B0502040204020203" pitchFamily="34" charset="0"/>
              </a:rPr>
              <a:t>Insert your subtitle here. This space is good for short subtitle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490144" y="4852163"/>
            <a:ext cx="3469495" cy="1044910"/>
            <a:chOff x="1058962" y="3917240"/>
            <a:chExt cx="3469495" cy="1044910"/>
          </a:xfrm>
        </p:grpSpPr>
        <p:sp>
          <p:nvSpPr>
            <p:cNvPr id="36" name="Rectangle 35"/>
            <p:cNvSpPr/>
            <p:nvPr/>
          </p:nvSpPr>
          <p:spPr>
            <a:xfrm>
              <a:off x="2161290" y="4088708"/>
              <a:ext cx="103907" cy="828000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12412" y="3917240"/>
              <a:ext cx="107401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4800">
                  <a:latin typeface="+mj-lt"/>
                </a:rPr>
                <a:t>01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58962" y="4592818"/>
              <a:ext cx="11037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>
                  <a:solidFill>
                    <a:schemeClr val="tx2"/>
                  </a:solidFill>
                  <a:latin typeface="+mj-lt"/>
                </a:rPr>
                <a:t>EVENT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274625" y="4090626"/>
              <a:ext cx="2253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609585"/>
              <a:r>
                <a:rPr lang="ms-MY" sz="1200">
                  <a:ea typeface="Open Sans Light" panose="020B0606030504020204" pitchFamily="34" charset="0"/>
                  <a:cs typeface="Lato Medium" panose="020F0602020204030203" pitchFamily="34" charset="0"/>
                </a:rPr>
                <a:t>Lorem ipsum dolor sit amet, onsectetur adipiscing elit.  odio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422985" y="3978721"/>
            <a:ext cx="3435751" cy="1044910"/>
            <a:chOff x="1092706" y="3917240"/>
            <a:chExt cx="3435751" cy="1044910"/>
          </a:xfrm>
        </p:grpSpPr>
        <p:sp>
          <p:nvSpPr>
            <p:cNvPr id="52" name="Rectangle 51"/>
            <p:cNvSpPr/>
            <p:nvPr/>
          </p:nvSpPr>
          <p:spPr>
            <a:xfrm>
              <a:off x="2161290" y="4088708"/>
              <a:ext cx="103907" cy="828000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145246" y="3917240"/>
              <a:ext cx="10411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4800">
                  <a:latin typeface="+mj-lt"/>
                </a:rPr>
                <a:t>02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92706" y="4592818"/>
              <a:ext cx="1070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>
                  <a:solidFill>
                    <a:schemeClr val="accent1"/>
                  </a:solidFill>
                  <a:latin typeface="+mj-lt"/>
                </a:rPr>
                <a:t>EVENT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274625" y="4090626"/>
              <a:ext cx="2253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609585"/>
              <a:r>
                <a:rPr lang="ms-MY" sz="1200">
                  <a:ea typeface="Open Sans Light" panose="020B0606030504020204" pitchFamily="34" charset="0"/>
                  <a:cs typeface="Lato Medium" panose="020F0602020204030203" pitchFamily="34" charset="0"/>
                </a:rPr>
                <a:t>Lorem ipsum dolor sit amet, onsectetur adipiscing elit. Praesent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124473" y="2239145"/>
            <a:ext cx="3436347" cy="1044910"/>
            <a:chOff x="1092110" y="3917240"/>
            <a:chExt cx="3436347" cy="1044910"/>
          </a:xfrm>
        </p:grpSpPr>
        <p:sp>
          <p:nvSpPr>
            <p:cNvPr id="57" name="Rectangle 56"/>
            <p:cNvSpPr/>
            <p:nvPr/>
          </p:nvSpPr>
          <p:spPr>
            <a:xfrm>
              <a:off x="2161290" y="4088708"/>
              <a:ext cx="103907" cy="828000"/>
            </a:xfrm>
            <a:prstGeom prst="rect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140514" y="3917240"/>
              <a:ext cx="10459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4800">
                  <a:latin typeface="+mj-lt"/>
                </a:rPr>
                <a:t>04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092110" y="4592818"/>
              <a:ext cx="13497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dirty="0">
                  <a:solidFill>
                    <a:schemeClr val="accent3"/>
                  </a:solidFill>
                  <a:latin typeface="+mj-lt"/>
                </a:rPr>
                <a:t>EVENT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274625" y="4090626"/>
              <a:ext cx="2253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609585"/>
              <a:r>
                <a:rPr lang="ms-MY" sz="1200">
                  <a:ea typeface="Open Sans Light" panose="020B0606030504020204" pitchFamily="34" charset="0"/>
                  <a:cs typeface="Lato Medium" panose="020F0602020204030203" pitchFamily="34" charset="0"/>
                </a:rPr>
                <a:t>Lorem ipsum dolor sit amet, onsectetur adipiscing elit. Praesent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298218" y="3105279"/>
            <a:ext cx="3439909" cy="1044910"/>
            <a:chOff x="1088548" y="3917240"/>
            <a:chExt cx="3439909" cy="1044910"/>
          </a:xfrm>
        </p:grpSpPr>
        <p:sp>
          <p:nvSpPr>
            <p:cNvPr id="62" name="Rectangle 61"/>
            <p:cNvSpPr/>
            <p:nvPr/>
          </p:nvSpPr>
          <p:spPr>
            <a:xfrm>
              <a:off x="2161290" y="4088708"/>
              <a:ext cx="103907" cy="828000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141200" y="3917240"/>
              <a:ext cx="10452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4800">
                  <a:latin typeface="+mj-lt"/>
                </a:rPr>
                <a:t>03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088548" y="4592818"/>
              <a:ext cx="1074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>
                  <a:solidFill>
                    <a:schemeClr val="accent2"/>
                  </a:solidFill>
                  <a:latin typeface="+mj-lt"/>
                </a:rPr>
                <a:t>EVENT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274625" y="4090626"/>
              <a:ext cx="22538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609585"/>
              <a:r>
                <a:rPr lang="ms-MY" sz="1200">
                  <a:ea typeface="Open Sans Light" panose="020B0606030504020204" pitchFamily="34" charset="0"/>
                  <a:cs typeface="Lato Medium" panose="020F0602020204030203" pitchFamily="34" charset="0"/>
                </a:rPr>
                <a:t>Lorem ipsum dolor sit amet, onsectetur adipiscing elit. Praesent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6567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/>
              <a:t>Horizontal Timeline and Descriptions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>
                <a:cs typeface="Segoe UI Light" panose="020B0502040204020203" pitchFamily="34" charset="0"/>
              </a:rPr>
              <a:t>Insert your subtitle here. This space is good for short subtitle</a:t>
            </a:r>
          </a:p>
        </p:txBody>
      </p:sp>
      <p:sp>
        <p:nvSpPr>
          <p:cNvPr id="5" name="L-Shape 4"/>
          <p:cNvSpPr/>
          <p:nvPr/>
        </p:nvSpPr>
        <p:spPr>
          <a:xfrm rot="5400000">
            <a:off x="909273" y="3605132"/>
            <a:ext cx="1604457" cy="2669781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6" name="Freeform 5"/>
          <p:cNvSpPr/>
          <p:nvPr/>
        </p:nvSpPr>
        <p:spPr>
          <a:xfrm>
            <a:off x="641449" y="4364716"/>
            <a:ext cx="2410294" cy="2112764"/>
          </a:xfrm>
          <a:custGeom>
            <a:avLst/>
            <a:gdLst>
              <a:gd name="connsiteX0" fmla="*/ 0 w 2410294"/>
              <a:gd name="connsiteY0" fmla="*/ 0 h 2112764"/>
              <a:gd name="connsiteX1" fmla="*/ 2410294 w 2410294"/>
              <a:gd name="connsiteY1" fmla="*/ 0 h 2112764"/>
              <a:gd name="connsiteX2" fmla="*/ 2410294 w 2410294"/>
              <a:gd name="connsiteY2" fmla="*/ 2112764 h 2112764"/>
              <a:gd name="connsiteX3" fmla="*/ 0 w 2410294"/>
              <a:gd name="connsiteY3" fmla="*/ 2112764 h 2112764"/>
              <a:gd name="connsiteX4" fmla="*/ 0 w 2410294"/>
              <a:gd name="connsiteY4" fmla="*/ 0 h 211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0294" h="2112764">
                <a:moveTo>
                  <a:pt x="0" y="0"/>
                </a:moveTo>
                <a:lnTo>
                  <a:pt x="2410294" y="0"/>
                </a:lnTo>
                <a:lnTo>
                  <a:pt x="2410294" y="2112764"/>
                </a:lnTo>
                <a:lnTo>
                  <a:pt x="0" y="21127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2880" tIns="182880" rIns="0" bIns="76200" numCol="1" spcCol="1270" anchor="t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>
                <a:latin typeface="+mj-lt"/>
              </a:rPr>
              <a:t>START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ms-MY" sz="1400" kern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Praesent sodales</a:t>
            </a:r>
            <a:endParaRPr lang="en-US" sz="2400" b="1" kern="1200">
              <a:latin typeface="+mn-lt"/>
              <a:cs typeface="Lato Medium" panose="020F0602020204030203" pitchFamily="34" charset="0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2596971" y="3408575"/>
            <a:ext cx="454772" cy="454772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8" name="L-Shape 7"/>
          <p:cNvSpPr/>
          <p:nvPr/>
        </p:nvSpPr>
        <p:spPr>
          <a:xfrm rot="5400000">
            <a:off x="3859944" y="2836880"/>
            <a:ext cx="1604457" cy="2669781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9" name="Freeform 8"/>
          <p:cNvSpPr/>
          <p:nvPr/>
        </p:nvSpPr>
        <p:spPr>
          <a:xfrm>
            <a:off x="3592120" y="3634569"/>
            <a:ext cx="2410294" cy="2112764"/>
          </a:xfrm>
          <a:custGeom>
            <a:avLst/>
            <a:gdLst>
              <a:gd name="connsiteX0" fmla="*/ 0 w 2410294"/>
              <a:gd name="connsiteY0" fmla="*/ 0 h 2112764"/>
              <a:gd name="connsiteX1" fmla="*/ 2410294 w 2410294"/>
              <a:gd name="connsiteY1" fmla="*/ 0 h 2112764"/>
              <a:gd name="connsiteX2" fmla="*/ 2410294 w 2410294"/>
              <a:gd name="connsiteY2" fmla="*/ 2112764 h 2112764"/>
              <a:gd name="connsiteX3" fmla="*/ 0 w 2410294"/>
              <a:gd name="connsiteY3" fmla="*/ 2112764 h 2112764"/>
              <a:gd name="connsiteX4" fmla="*/ 0 w 2410294"/>
              <a:gd name="connsiteY4" fmla="*/ 0 h 211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0294" h="2112764">
                <a:moveTo>
                  <a:pt x="0" y="0"/>
                </a:moveTo>
                <a:lnTo>
                  <a:pt x="2410294" y="0"/>
                </a:lnTo>
                <a:lnTo>
                  <a:pt x="2410294" y="2112764"/>
                </a:lnTo>
                <a:lnTo>
                  <a:pt x="0" y="21127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2880" tIns="182880" rIns="0" bIns="76200" numCol="1" spcCol="1270" anchor="t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>
                <a:latin typeface="+mj-lt"/>
              </a:rPr>
              <a:t>SECOND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ms-MY" sz="1400" kern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Praesent sodales</a:t>
            </a:r>
            <a:endParaRPr lang="en-US" sz="1400" kern="1200">
              <a:latin typeface="+mn-lt"/>
              <a:cs typeface="Lato Medium" panose="020F0602020204030203" pitchFamily="34" charset="0"/>
            </a:endParaRPr>
          </a:p>
        </p:txBody>
      </p:sp>
      <p:sp>
        <p:nvSpPr>
          <p:cNvPr id="10" name="Isosceles Triangle 9"/>
          <p:cNvSpPr/>
          <p:nvPr/>
        </p:nvSpPr>
        <p:spPr>
          <a:xfrm>
            <a:off x="5547642" y="2640328"/>
            <a:ext cx="454772" cy="454772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11" name="L-Shape 10"/>
          <p:cNvSpPr/>
          <p:nvPr/>
        </p:nvSpPr>
        <p:spPr>
          <a:xfrm rot="5400000">
            <a:off x="6810615" y="2106733"/>
            <a:ext cx="1604457" cy="2669781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12" name="Freeform 11"/>
          <p:cNvSpPr/>
          <p:nvPr/>
        </p:nvSpPr>
        <p:spPr>
          <a:xfrm>
            <a:off x="6542791" y="2904423"/>
            <a:ext cx="2410294" cy="2112764"/>
          </a:xfrm>
          <a:custGeom>
            <a:avLst/>
            <a:gdLst>
              <a:gd name="connsiteX0" fmla="*/ 0 w 2410294"/>
              <a:gd name="connsiteY0" fmla="*/ 0 h 2112764"/>
              <a:gd name="connsiteX1" fmla="*/ 2410294 w 2410294"/>
              <a:gd name="connsiteY1" fmla="*/ 0 h 2112764"/>
              <a:gd name="connsiteX2" fmla="*/ 2410294 w 2410294"/>
              <a:gd name="connsiteY2" fmla="*/ 2112764 h 2112764"/>
              <a:gd name="connsiteX3" fmla="*/ 0 w 2410294"/>
              <a:gd name="connsiteY3" fmla="*/ 2112764 h 2112764"/>
              <a:gd name="connsiteX4" fmla="*/ 0 w 2410294"/>
              <a:gd name="connsiteY4" fmla="*/ 0 h 211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0294" h="2112764">
                <a:moveTo>
                  <a:pt x="0" y="0"/>
                </a:moveTo>
                <a:lnTo>
                  <a:pt x="2410294" y="0"/>
                </a:lnTo>
                <a:lnTo>
                  <a:pt x="2410294" y="2112764"/>
                </a:lnTo>
                <a:lnTo>
                  <a:pt x="0" y="21127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2880" tIns="182880" rIns="0" bIns="76200" numCol="1" spcCol="1270" anchor="t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>
                <a:latin typeface="+mj-lt"/>
              </a:rPr>
              <a:t>THIRD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ms-MY" sz="1400" kern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Praesent sodales</a:t>
            </a:r>
            <a:endParaRPr lang="en-US" sz="1400" kern="1200">
              <a:latin typeface="+mn-lt"/>
            </a:endParaRPr>
          </a:p>
        </p:txBody>
      </p:sp>
      <p:sp>
        <p:nvSpPr>
          <p:cNvPr id="13" name="Isosceles Triangle 12"/>
          <p:cNvSpPr/>
          <p:nvPr/>
        </p:nvSpPr>
        <p:spPr>
          <a:xfrm>
            <a:off x="8498313" y="1910181"/>
            <a:ext cx="454772" cy="454772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14" name="L-Shape 13"/>
          <p:cNvSpPr/>
          <p:nvPr/>
        </p:nvSpPr>
        <p:spPr>
          <a:xfrm rot="5400000">
            <a:off x="9761286" y="1376588"/>
            <a:ext cx="1604457" cy="2669781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15" name="Freeform 14"/>
          <p:cNvSpPr/>
          <p:nvPr/>
        </p:nvSpPr>
        <p:spPr>
          <a:xfrm>
            <a:off x="9493462" y="2174277"/>
            <a:ext cx="2410294" cy="2112764"/>
          </a:xfrm>
          <a:custGeom>
            <a:avLst/>
            <a:gdLst>
              <a:gd name="connsiteX0" fmla="*/ 0 w 2410294"/>
              <a:gd name="connsiteY0" fmla="*/ 0 h 2112764"/>
              <a:gd name="connsiteX1" fmla="*/ 2410294 w 2410294"/>
              <a:gd name="connsiteY1" fmla="*/ 0 h 2112764"/>
              <a:gd name="connsiteX2" fmla="*/ 2410294 w 2410294"/>
              <a:gd name="connsiteY2" fmla="*/ 2112764 h 2112764"/>
              <a:gd name="connsiteX3" fmla="*/ 0 w 2410294"/>
              <a:gd name="connsiteY3" fmla="*/ 2112764 h 2112764"/>
              <a:gd name="connsiteX4" fmla="*/ 0 w 2410294"/>
              <a:gd name="connsiteY4" fmla="*/ 0 h 211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0294" h="2112764">
                <a:moveTo>
                  <a:pt x="0" y="0"/>
                </a:moveTo>
                <a:lnTo>
                  <a:pt x="2410294" y="0"/>
                </a:lnTo>
                <a:lnTo>
                  <a:pt x="2410294" y="2112764"/>
                </a:lnTo>
                <a:lnTo>
                  <a:pt x="0" y="211276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2880" tIns="182880" rIns="0" bIns="76200" numCol="1" spcCol="1270" anchor="t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kern="1200">
                <a:latin typeface="+mj-lt"/>
              </a:rPr>
              <a:t>FINISH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ms-MY" sz="1400" kern="1200">
                <a:ea typeface="Open Sans Light" panose="020B0606030504020204" pitchFamily="34" charset="0"/>
                <a:cs typeface="Lato Medium" panose="020F0602020204030203" pitchFamily="34" charset="0"/>
              </a:rPr>
              <a:t>Lorem ipsum dolor sit amet, onsectetur adipiscing elit. Praesent sodales</a:t>
            </a:r>
            <a:endParaRPr lang="en-US" sz="1400" kern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3094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9" grpId="0"/>
      <p:bldP spid="12" grpId="0"/>
      <p:bldP spid="1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405"/>
          <p:cNvSpPr/>
          <p:nvPr/>
        </p:nvSpPr>
        <p:spPr>
          <a:xfrm>
            <a:off x="4285450" y="1686893"/>
            <a:ext cx="1808744" cy="1617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6" h="20951" extrusionOk="0">
                <a:moveTo>
                  <a:pt x="28" y="15669"/>
                </a:moveTo>
                <a:cubicBezTo>
                  <a:pt x="-241" y="18269"/>
                  <a:pt x="1430" y="20620"/>
                  <a:pt x="3761" y="20920"/>
                </a:cubicBezTo>
                <a:cubicBezTo>
                  <a:pt x="5982" y="21206"/>
                  <a:pt x="7998" y="19526"/>
                  <a:pt x="8417" y="17118"/>
                </a:cubicBezTo>
                <a:lnTo>
                  <a:pt x="8417" y="17119"/>
                </a:lnTo>
                <a:cubicBezTo>
                  <a:pt x="8879" y="14483"/>
                  <a:pt x="10094" y="13046"/>
                  <a:pt x="13567" y="13801"/>
                </a:cubicBezTo>
                <a:lnTo>
                  <a:pt x="13566" y="13799"/>
                </a:lnTo>
                <a:cubicBezTo>
                  <a:pt x="13724" y="13833"/>
                  <a:pt x="13883" y="13863"/>
                  <a:pt x="14046" y="13884"/>
                </a:cubicBezTo>
                <a:cubicBezTo>
                  <a:pt x="17471" y="14325"/>
                  <a:pt x="20568" y="11585"/>
                  <a:pt x="20964" y="7764"/>
                </a:cubicBezTo>
                <a:cubicBezTo>
                  <a:pt x="21359" y="3943"/>
                  <a:pt x="18903" y="488"/>
                  <a:pt x="15478" y="47"/>
                </a:cubicBezTo>
                <a:cubicBezTo>
                  <a:pt x="12052" y="-394"/>
                  <a:pt x="8955" y="2346"/>
                  <a:pt x="8560" y="6167"/>
                </a:cubicBezTo>
                <a:cubicBezTo>
                  <a:pt x="8542" y="6335"/>
                  <a:pt x="8532" y="6502"/>
                  <a:pt x="8526" y="6668"/>
                </a:cubicBezTo>
                <a:lnTo>
                  <a:pt x="8524" y="6666"/>
                </a:lnTo>
                <a:cubicBezTo>
                  <a:pt x="8372" y="10610"/>
                  <a:pt x="6836" y="11593"/>
                  <a:pt x="4431" y="11478"/>
                </a:cubicBezTo>
                <a:lnTo>
                  <a:pt x="4431" y="11479"/>
                </a:lnTo>
                <a:cubicBezTo>
                  <a:pt x="2224" y="11371"/>
                  <a:pt x="285" y="13183"/>
                  <a:pt x="28" y="15669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/>
              <a:t>Modules</a:t>
            </a:r>
          </a:p>
        </p:txBody>
      </p:sp>
      <p:sp>
        <p:nvSpPr>
          <p:cNvPr id="65" name="Shape 414"/>
          <p:cNvSpPr/>
          <p:nvPr/>
        </p:nvSpPr>
        <p:spPr>
          <a:xfrm>
            <a:off x="6470239" y="4828545"/>
            <a:ext cx="387880" cy="360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>
              <a:lnSpc>
                <a:spcPct val="150000"/>
              </a:lnSpc>
              <a:defRPr sz="4000">
                <a:solidFill>
                  <a:srgbClr val="FFFFFF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71" name="Shape 418"/>
          <p:cNvSpPr/>
          <p:nvPr/>
        </p:nvSpPr>
        <p:spPr>
          <a:xfrm>
            <a:off x="4511704" y="3932028"/>
            <a:ext cx="408926" cy="360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9" tIns="35719" rIns="35719" bIns="35719" anchor="ctr"/>
          <a:lstStyle>
            <a:lvl1pPr>
              <a:lnSpc>
                <a:spcPct val="150000"/>
              </a:lnSpc>
              <a:defRPr sz="4000">
                <a:solidFill>
                  <a:srgbClr val="FFFFFF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78" name="Shape 425"/>
          <p:cNvSpPr/>
          <p:nvPr/>
        </p:nvSpPr>
        <p:spPr>
          <a:xfrm>
            <a:off x="8561154" y="1612783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80" name="Shape 427"/>
          <p:cNvSpPr/>
          <p:nvPr/>
        </p:nvSpPr>
        <p:spPr>
          <a:xfrm>
            <a:off x="8251934" y="1620790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81" name="Shape 428"/>
          <p:cNvSpPr/>
          <p:nvPr/>
        </p:nvSpPr>
        <p:spPr>
          <a:xfrm>
            <a:off x="8561154" y="2779365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83" name="Shape 430"/>
          <p:cNvSpPr/>
          <p:nvPr/>
        </p:nvSpPr>
        <p:spPr>
          <a:xfrm>
            <a:off x="8251934" y="2787373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84" name="Shape 431"/>
          <p:cNvSpPr/>
          <p:nvPr/>
        </p:nvSpPr>
        <p:spPr>
          <a:xfrm>
            <a:off x="8561154" y="3920757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86" name="Shape 433"/>
          <p:cNvSpPr/>
          <p:nvPr/>
        </p:nvSpPr>
        <p:spPr>
          <a:xfrm>
            <a:off x="8251934" y="3928765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87" name="Shape 434"/>
          <p:cNvSpPr/>
          <p:nvPr/>
        </p:nvSpPr>
        <p:spPr>
          <a:xfrm>
            <a:off x="8561154" y="5026215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89" name="Shape 436"/>
          <p:cNvSpPr/>
          <p:nvPr/>
        </p:nvSpPr>
        <p:spPr>
          <a:xfrm>
            <a:off x="8251934" y="5034222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0" name="Shape 437"/>
          <p:cNvSpPr/>
          <p:nvPr/>
        </p:nvSpPr>
        <p:spPr>
          <a:xfrm>
            <a:off x="3679905" y="1620790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1" name="Shape 438"/>
          <p:cNvSpPr/>
          <p:nvPr/>
        </p:nvSpPr>
        <p:spPr>
          <a:xfrm>
            <a:off x="3679905" y="2787373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2" name="Shape 439"/>
          <p:cNvSpPr/>
          <p:nvPr/>
        </p:nvSpPr>
        <p:spPr>
          <a:xfrm>
            <a:off x="3679905" y="3928765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3" name="Shape 440"/>
          <p:cNvSpPr/>
          <p:nvPr/>
        </p:nvSpPr>
        <p:spPr>
          <a:xfrm>
            <a:off x="3679905" y="5034222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4" name="Shape 441"/>
          <p:cNvSpPr/>
          <p:nvPr/>
        </p:nvSpPr>
        <p:spPr>
          <a:xfrm>
            <a:off x="816907" y="1603818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  <a:endParaRPr sz="14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6" name="Shape 443"/>
          <p:cNvSpPr/>
          <p:nvPr/>
        </p:nvSpPr>
        <p:spPr>
          <a:xfrm>
            <a:off x="816907" y="2770400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98" name="Shape 445"/>
          <p:cNvSpPr/>
          <p:nvPr/>
        </p:nvSpPr>
        <p:spPr>
          <a:xfrm>
            <a:off x="816907" y="3911792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100" name="Shape 447"/>
          <p:cNvSpPr/>
          <p:nvPr/>
        </p:nvSpPr>
        <p:spPr>
          <a:xfrm>
            <a:off x="816907" y="5017250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217284" y="1675931"/>
            <a:ext cx="2056195" cy="1075162"/>
            <a:chOff x="5228435" y="1898954"/>
            <a:chExt cx="2056195" cy="1075162"/>
          </a:xfrm>
        </p:grpSpPr>
        <p:sp>
          <p:nvSpPr>
            <p:cNvPr id="32" name="Shape 406"/>
            <p:cNvSpPr/>
            <p:nvPr/>
          </p:nvSpPr>
          <p:spPr>
            <a:xfrm>
              <a:off x="5228435" y="1898954"/>
              <a:ext cx="2056195" cy="1075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5" h="19665" extrusionOk="0">
                  <a:moveTo>
                    <a:pt x="1073" y="5102"/>
                  </a:moveTo>
                  <a:cubicBezTo>
                    <a:pt x="-362" y="7721"/>
                    <a:pt x="-357" y="11957"/>
                    <a:pt x="1085" y="14564"/>
                  </a:cubicBezTo>
                  <a:cubicBezTo>
                    <a:pt x="2459" y="17048"/>
                    <a:pt x="4640" y="17154"/>
                    <a:pt x="6085" y="14893"/>
                  </a:cubicBezTo>
                  <a:lnTo>
                    <a:pt x="6084" y="14895"/>
                  </a:lnTo>
                  <a:cubicBezTo>
                    <a:pt x="7668" y="12423"/>
                    <a:pt x="9187" y="12017"/>
                    <a:pt x="11187" y="16243"/>
                  </a:cubicBezTo>
                  <a:lnTo>
                    <a:pt x="11188" y="16239"/>
                  </a:lnTo>
                  <a:cubicBezTo>
                    <a:pt x="11279" y="16431"/>
                    <a:pt x="11373" y="16620"/>
                    <a:pt x="11473" y="16801"/>
                  </a:cubicBezTo>
                  <a:cubicBezTo>
                    <a:pt x="13592" y="20633"/>
                    <a:pt x="17020" y="20618"/>
                    <a:pt x="19129" y="16769"/>
                  </a:cubicBezTo>
                  <a:cubicBezTo>
                    <a:pt x="21238" y="12920"/>
                    <a:pt x="21230" y="6695"/>
                    <a:pt x="19111" y="2864"/>
                  </a:cubicBezTo>
                  <a:cubicBezTo>
                    <a:pt x="16992" y="-967"/>
                    <a:pt x="13565" y="-953"/>
                    <a:pt x="11456" y="2896"/>
                  </a:cubicBezTo>
                  <a:cubicBezTo>
                    <a:pt x="11363" y="3066"/>
                    <a:pt x="11275" y="3241"/>
                    <a:pt x="11191" y="3419"/>
                  </a:cubicBezTo>
                  <a:lnTo>
                    <a:pt x="11191" y="3415"/>
                  </a:lnTo>
                  <a:cubicBezTo>
                    <a:pt x="9188" y="7638"/>
                    <a:pt x="7669" y="7229"/>
                    <a:pt x="6088" y="4754"/>
                  </a:cubicBezTo>
                  <a:lnTo>
                    <a:pt x="6088" y="4756"/>
                  </a:lnTo>
                  <a:cubicBezTo>
                    <a:pt x="4638" y="2482"/>
                    <a:pt x="2445" y="2598"/>
                    <a:pt x="1073" y="510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491071" y="2234307"/>
              <a:ext cx="184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2000" dirty="0"/>
            </a:p>
          </p:txBody>
        </p:sp>
      </p:grpSp>
      <p:sp>
        <p:nvSpPr>
          <p:cNvPr id="55" name="Shape 407"/>
          <p:cNvSpPr/>
          <p:nvPr/>
        </p:nvSpPr>
        <p:spPr>
          <a:xfrm>
            <a:off x="6357410" y="1862297"/>
            <a:ext cx="1718104" cy="1718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6" h="21586" extrusionOk="0">
                <a:moveTo>
                  <a:pt x="4585" y="1"/>
                </a:moveTo>
                <a:cubicBezTo>
                  <a:pt x="2047" y="6"/>
                  <a:pt x="-6" y="2068"/>
                  <a:pt x="0" y="4605"/>
                </a:cubicBezTo>
                <a:cubicBezTo>
                  <a:pt x="5" y="7022"/>
                  <a:pt x="1878" y="8997"/>
                  <a:pt x="4251" y="9173"/>
                </a:cubicBezTo>
                <a:lnTo>
                  <a:pt x="4249" y="9174"/>
                </a:lnTo>
                <a:cubicBezTo>
                  <a:pt x="6847" y="9370"/>
                  <a:pt x="8385" y="10512"/>
                  <a:pt x="8097" y="14328"/>
                </a:cubicBezTo>
                <a:lnTo>
                  <a:pt x="8099" y="14326"/>
                </a:lnTo>
                <a:cubicBezTo>
                  <a:pt x="8086" y="14500"/>
                  <a:pt x="8077" y="14674"/>
                  <a:pt x="8078" y="14851"/>
                </a:cubicBezTo>
                <a:cubicBezTo>
                  <a:pt x="8086" y="18580"/>
                  <a:pt x="11117" y="21595"/>
                  <a:pt x="14847" y="21586"/>
                </a:cubicBezTo>
                <a:cubicBezTo>
                  <a:pt x="18577" y="21578"/>
                  <a:pt x="21594" y="18549"/>
                  <a:pt x="21585" y="14820"/>
                </a:cubicBezTo>
                <a:cubicBezTo>
                  <a:pt x="21577" y="11092"/>
                  <a:pt x="18546" y="8076"/>
                  <a:pt x="14816" y="8085"/>
                </a:cubicBezTo>
                <a:cubicBezTo>
                  <a:pt x="14651" y="8085"/>
                  <a:pt x="14490" y="8094"/>
                  <a:pt x="14328" y="8106"/>
                </a:cubicBezTo>
                <a:lnTo>
                  <a:pt x="14330" y="8104"/>
                </a:lnTo>
                <a:cubicBezTo>
                  <a:pt x="10512" y="8387"/>
                  <a:pt x="9371" y="6849"/>
                  <a:pt x="9178" y="4253"/>
                </a:cubicBezTo>
                <a:lnTo>
                  <a:pt x="9177" y="4254"/>
                </a:lnTo>
                <a:cubicBezTo>
                  <a:pt x="9002" y="1872"/>
                  <a:pt x="7012" y="-5"/>
                  <a:pt x="4585" y="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grpSp>
        <p:nvGrpSpPr>
          <p:cNvPr id="10" name="Group 9"/>
          <p:cNvGrpSpPr/>
          <p:nvPr/>
        </p:nvGrpSpPr>
        <p:grpSpPr>
          <a:xfrm>
            <a:off x="6982287" y="2684504"/>
            <a:ext cx="1075162" cy="2056189"/>
            <a:chOff x="6993438" y="2907527"/>
            <a:chExt cx="1075162" cy="2056189"/>
          </a:xfrm>
        </p:grpSpPr>
        <p:sp>
          <p:nvSpPr>
            <p:cNvPr id="56" name="Shape 408"/>
            <p:cNvSpPr/>
            <p:nvPr/>
          </p:nvSpPr>
          <p:spPr>
            <a:xfrm>
              <a:off x="6993438" y="2907527"/>
              <a:ext cx="1075162" cy="2056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65" h="20705" extrusionOk="0">
                  <a:moveTo>
                    <a:pt x="14563" y="1073"/>
                  </a:moveTo>
                  <a:cubicBezTo>
                    <a:pt x="11944" y="-362"/>
                    <a:pt x="7708" y="-357"/>
                    <a:pt x="5101" y="1085"/>
                  </a:cubicBezTo>
                  <a:cubicBezTo>
                    <a:pt x="2617" y="2459"/>
                    <a:pt x="2511" y="4640"/>
                    <a:pt x="4772" y="6085"/>
                  </a:cubicBezTo>
                  <a:lnTo>
                    <a:pt x="4770" y="6084"/>
                  </a:lnTo>
                  <a:cubicBezTo>
                    <a:pt x="7242" y="7668"/>
                    <a:pt x="7648" y="9187"/>
                    <a:pt x="3422" y="11187"/>
                  </a:cubicBezTo>
                  <a:lnTo>
                    <a:pt x="3426" y="11187"/>
                  </a:lnTo>
                  <a:cubicBezTo>
                    <a:pt x="3234" y="11279"/>
                    <a:pt x="3045" y="11373"/>
                    <a:pt x="2864" y="11473"/>
                  </a:cubicBezTo>
                  <a:cubicBezTo>
                    <a:pt x="-968" y="13592"/>
                    <a:pt x="-953" y="17020"/>
                    <a:pt x="2896" y="19129"/>
                  </a:cubicBezTo>
                  <a:cubicBezTo>
                    <a:pt x="6745" y="21238"/>
                    <a:pt x="12970" y="21230"/>
                    <a:pt x="16801" y="19111"/>
                  </a:cubicBezTo>
                  <a:cubicBezTo>
                    <a:pt x="20632" y="16992"/>
                    <a:pt x="20618" y="13565"/>
                    <a:pt x="16769" y="11456"/>
                  </a:cubicBezTo>
                  <a:cubicBezTo>
                    <a:pt x="16599" y="11363"/>
                    <a:pt x="16424" y="11275"/>
                    <a:pt x="16246" y="11191"/>
                  </a:cubicBezTo>
                  <a:lnTo>
                    <a:pt x="16250" y="11191"/>
                  </a:lnTo>
                  <a:cubicBezTo>
                    <a:pt x="12027" y="9188"/>
                    <a:pt x="12436" y="7669"/>
                    <a:pt x="14911" y="6088"/>
                  </a:cubicBezTo>
                  <a:lnTo>
                    <a:pt x="14909" y="6088"/>
                  </a:lnTo>
                  <a:cubicBezTo>
                    <a:pt x="17183" y="4638"/>
                    <a:pt x="17067" y="2445"/>
                    <a:pt x="14563" y="1073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38654" y="3060857"/>
              <a:ext cx="184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20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60080" y="3835593"/>
            <a:ext cx="1718950" cy="1718115"/>
            <a:chOff x="6171231" y="4058616"/>
            <a:chExt cx="1718950" cy="1718115"/>
          </a:xfrm>
        </p:grpSpPr>
        <p:sp>
          <p:nvSpPr>
            <p:cNvPr id="57" name="Shape 409"/>
            <p:cNvSpPr/>
            <p:nvPr/>
          </p:nvSpPr>
          <p:spPr>
            <a:xfrm>
              <a:off x="6171231" y="4058616"/>
              <a:ext cx="1718950" cy="1718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86" extrusionOk="0">
                  <a:moveTo>
                    <a:pt x="21586" y="4584"/>
                  </a:moveTo>
                  <a:cubicBezTo>
                    <a:pt x="21581" y="2047"/>
                    <a:pt x="19519" y="-6"/>
                    <a:pt x="16982" y="0"/>
                  </a:cubicBezTo>
                  <a:cubicBezTo>
                    <a:pt x="14565" y="5"/>
                    <a:pt x="12590" y="1878"/>
                    <a:pt x="12414" y="4251"/>
                  </a:cubicBezTo>
                  <a:lnTo>
                    <a:pt x="12413" y="4249"/>
                  </a:lnTo>
                  <a:cubicBezTo>
                    <a:pt x="12217" y="6847"/>
                    <a:pt x="11075" y="8385"/>
                    <a:pt x="7259" y="8097"/>
                  </a:cubicBezTo>
                  <a:lnTo>
                    <a:pt x="7261" y="8099"/>
                  </a:lnTo>
                  <a:cubicBezTo>
                    <a:pt x="7087" y="8086"/>
                    <a:pt x="6912" y="8077"/>
                    <a:pt x="6736" y="8078"/>
                  </a:cubicBezTo>
                  <a:cubicBezTo>
                    <a:pt x="3007" y="8086"/>
                    <a:pt x="-8" y="11117"/>
                    <a:pt x="0" y="14847"/>
                  </a:cubicBezTo>
                  <a:cubicBezTo>
                    <a:pt x="9" y="18577"/>
                    <a:pt x="3038" y="21594"/>
                    <a:pt x="6767" y="21585"/>
                  </a:cubicBezTo>
                  <a:cubicBezTo>
                    <a:pt x="10495" y="21577"/>
                    <a:pt x="13510" y="18546"/>
                    <a:pt x="13502" y="14816"/>
                  </a:cubicBezTo>
                  <a:cubicBezTo>
                    <a:pt x="13502" y="14651"/>
                    <a:pt x="13493" y="14490"/>
                    <a:pt x="13482" y="14328"/>
                  </a:cubicBezTo>
                  <a:lnTo>
                    <a:pt x="13483" y="14330"/>
                  </a:lnTo>
                  <a:cubicBezTo>
                    <a:pt x="13199" y="10512"/>
                    <a:pt x="14738" y="9371"/>
                    <a:pt x="17334" y="9178"/>
                  </a:cubicBezTo>
                  <a:lnTo>
                    <a:pt x="17333" y="9177"/>
                  </a:lnTo>
                  <a:cubicBezTo>
                    <a:pt x="19715" y="9002"/>
                    <a:pt x="21592" y="7012"/>
                    <a:pt x="21586" y="4584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411469" y="4212783"/>
              <a:ext cx="184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20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987066" y="4471432"/>
            <a:ext cx="2056195" cy="1075166"/>
            <a:chOff x="4998217" y="4694455"/>
            <a:chExt cx="2056195" cy="1075166"/>
          </a:xfrm>
        </p:grpSpPr>
        <p:sp>
          <p:nvSpPr>
            <p:cNvPr id="58" name="Shape 410"/>
            <p:cNvSpPr/>
            <p:nvPr/>
          </p:nvSpPr>
          <p:spPr>
            <a:xfrm>
              <a:off x="4998217" y="4694455"/>
              <a:ext cx="2056195" cy="1075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5" h="19665" extrusionOk="0">
                  <a:moveTo>
                    <a:pt x="19633" y="14563"/>
                  </a:moveTo>
                  <a:cubicBezTo>
                    <a:pt x="21068" y="11944"/>
                    <a:pt x="21063" y="7708"/>
                    <a:pt x="19621" y="5101"/>
                  </a:cubicBezTo>
                  <a:cubicBezTo>
                    <a:pt x="18247" y="2617"/>
                    <a:pt x="16066" y="2511"/>
                    <a:pt x="14621" y="4772"/>
                  </a:cubicBezTo>
                  <a:lnTo>
                    <a:pt x="14622" y="4770"/>
                  </a:lnTo>
                  <a:cubicBezTo>
                    <a:pt x="13038" y="7242"/>
                    <a:pt x="11519" y="7648"/>
                    <a:pt x="9519" y="3422"/>
                  </a:cubicBezTo>
                  <a:lnTo>
                    <a:pt x="9518" y="3426"/>
                  </a:lnTo>
                  <a:cubicBezTo>
                    <a:pt x="9427" y="3234"/>
                    <a:pt x="9333" y="3045"/>
                    <a:pt x="9233" y="2863"/>
                  </a:cubicBezTo>
                  <a:cubicBezTo>
                    <a:pt x="7114" y="-968"/>
                    <a:pt x="3686" y="-953"/>
                    <a:pt x="1577" y="2896"/>
                  </a:cubicBezTo>
                  <a:cubicBezTo>
                    <a:pt x="-532" y="6745"/>
                    <a:pt x="-524" y="12970"/>
                    <a:pt x="1595" y="16801"/>
                  </a:cubicBezTo>
                  <a:cubicBezTo>
                    <a:pt x="3714" y="20632"/>
                    <a:pt x="7141" y="20617"/>
                    <a:pt x="9250" y="16769"/>
                  </a:cubicBezTo>
                  <a:cubicBezTo>
                    <a:pt x="9343" y="16599"/>
                    <a:pt x="9431" y="16424"/>
                    <a:pt x="9515" y="16246"/>
                  </a:cubicBezTo>
                  <a:lnTo>
                    <a:pt x="9515" y="16250"/>
                  </a:lnTo>
                  <a:cubicBezTo>
                    <a:pt x="11518" y="12027"/>
                    <a:pt x="13037" y="12436"/>
                    <a:pt x="14618" y="14911"/>
                  </a:cubicBezTo>
                  <a:lnTo>
                    <a:pt x="14618" y="14909"/>
                  </a:lnTo>
                  <a:cubicBezTo>
                    <a:pt x="16068" y="17183"/>
                    <a:pt x="18261" y="17067"/>
                    <a:pt x="19633" y="14563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582644" y="5051568"/>
              <a:ext cx="184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20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5822" y="3616338"/>
            <a:ext cx="1718104" cy="1718949"/>
            <a:chOff x="4186973" y="3839361"/>
            <a:chExt cx="1718104" cy="1718949"/>
          </a:xfrm>
        </p:grpSpPr>
        <p:sp>
          <p:nvSpPr>
            <p:cNvPr id="59" name="Shape 411"/>
            <p:cNvSpPr/>
            <p:nvPr/>
          </p:nvSpPr>
          <p:spPr>
            <a:xfrm>
              <a:off x="4186973" y="3839361"/>
              <a:ext cx="1718104" cy="171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86" extrusionOk="0">
                  <a:moveTo>
                    <a:pt x="17001" y="21585"/>
                  </a:moveTo>
                  <a:cubicBezTo>
                    <a:pt x="19538" y="21579"/>
                    <a:pt x="21591" y="19518"/>
                    <a:pt x="21585" y="16981"/>
                  </a:cubicBezTo>
                  <a:cubicBezTo>
                    <a:pt x="21580" y="14564"/>
                    <a:pt x="19707" y="12589"/>
                    <a:pt x="17334" y="12413"/>
                  </a:cubicBezTo>
                  <a:lnTo>
                    <a:pt x="17336" y="12412"/>
                  </a:lnTo>
                  <a:cubicBezTo>
                    <a:pt x="14738" y="12216"/>
                    <a:pt x="13200" y="11074"/>
                    <a:pt x="13488" y="7258"/>
                  </a:cubicBezTo>
                  <a:lnTo>
                    <a:pt x="13486" y="7260"/>
                  </a:lnTo>
                  <a:cubicBezTo>
                    <a:pt x="13499" y="7086"/>
                    <a:pt x="13508" y="6912"/>
                    <a:pt x="13507" y="6735"/>
                  </a:cubicBezTo>
                  <a:cubicBezTo>
                    <a:pt x="13499" y="3006"/>
                    <a:pt x="10468" y="-9"/>
                    <a:pt x="6738" y="0"/>
                  </a:cubicBezTo>
                  <a:cubicBezTo>
                    <a:pt x="3008" y="8"/>
                    <a:pt x="-9" y="3037"/>
                    <a:pt x="0" y="6766"/>
                  </a:cubicBezTo>
                  <a:cubicBezTo>
                    <a:pt x="8" y="10494"/>
                    <a:pt x="3039" y="13509"/>
                    <a:pt x="6769" y="13501"/>
                  </a:cubicBezTo>
                  <a:cubicBezTo>
                    <a:pt x="6934" y="13500"/>
                    <a:pt x="7095" y="13492"/>
                    <a:pt x="7257" y="13480"/>
                  </a:cubicBezTo>
                  <a:lnTo>
                    <a:pt x="7255" y="13482"/>
                  </a:lnTo>
                  <a:cubicBezTo>
                    <a:pt x="11073" y="13198"/>
                    <a:pt x="12214" y="14736"/>
                    <a:pt x="12407" y="17333"/>
                  </a:cubicBezTo>
                  <a:lnTo>
                    <a:pt x="12408" y="17332"/>
                  </a:lnTo>
                  <a:cubicBezTo>
                    <a:pt x="12583" y="19714"/>
                    <a:pt x="14573" y="21591"/>
                    <a:pt x="17001" y="21585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430926" y="4963716"/>
              <a:ext cx="184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20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099083" y="2432361"/>
            <a:ext cx="1075182" cy="2053644"/>
            <a:chOff x="4110234" y="2655384"/>
            <a:chExt cx="1075182" cy="2053644"/>
          </a:xfrm>
        </p:grpSpPr>
        <p:sp>
          <p:nvSpPr>
            <p:cNvPr id="60" name="Shape 412"/>
            <p:cNvSpPr/>
            <p:nvPr/>
          </p:nvSpPr>
          <p:spPr>
            <a:xfrm>
              <a:off x="4110234" y="2655384"/>
              <a:ext cx="1075182" cy="2053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8" h="20543" extrusionOk="0">
                  <a:moveTo>
                    <a:pt x="6733" y="19645"/>
                  </a:moveTo>
                  <a:cubicBezTo>
                    <a:pt x="9474" y="20971"/>
                    <a:pt x="13630" y="20810"/>
                    <a:pt x="16014" y="19285"/>
                  </a:cubicBezTo>
                  <a:cubicBezTo>
                    <a:pt x="18287" y="17832"/>
                    <a:pt x="18129" y="15666"/>
                    <a:pt x="15738" y="14318"/>
                  </a:cubicBezTo>
                  <a:lnTo>
                    <a:pt x="15740" y="14318"/>
                  </a:lnTo>
                  <a:cubicBezTo>
                    <a:pt x="13125" y="12839"/>
                    <a:pt x="12544" y="11349"/>
                    <a:pt x="16450" y="9211"/>
                  </a:cubicBezTo>
                  <a:lnTo>
                    <a:pt x="16446" y="9211"/>
                  </a:lnTo>
                  <a:cubicBezTo>
                    <a:pt x="16624" y="9113"/>
                    <a:pt x="16798" y="9013"/>
                    <a:pt x="16964" y="8907"/>
                  </a:cubicBezTo>
                  <a:cubicBezTo>
                    <a:pt x="20469" y="6666"/>
                    <a:pt x="20043" y="3269"/>
                    <a:pt x="16014" y="1320"/>
                  </a:cubicBezTo>
                  <a:cubicBezTo>
                    <a:pt x="11985" y="-629"/>
                    <a:pt x="5878" y="-393"/>
                    <a:pt x="2373" y="1848"/>
                  </a:cubicBezTo>
                  <a:cubicBezTo>
                    <a:pt x="-1131" y="4090"/>
                    <a:pt x="-706" y="7486"/>
                    <a:pt x="3323" y="9435"/>
                  </a:cubicBezTo>
                  <a:cubicBezTo>
                    <a:pt x="3501" y="9521"/>
                    <a:pt x="3683" y="9601"/>
                    <a:pt x="3868" y="9678"/>
                  </a:cubicBezTo>
                  <a:lnTo>
                    <a:pt x="3864" y="9678"/>
                  </a:lnTo>
                  <a:cubicBezTo>
                    <a:pt x="8247" y="11508"/>
                    <a:pt x="8028" y="13029"/>
                    <a:pt x="5789" y="14687"/>
                  </a:cubicBezTo>
                  <a:lnTo>
                    <a:pt x="5792" y="14687"/>
                  </a:lnTo>
                  <a:cubicBezTo>
                    <a:pt x="3734" y="16208"/>
                    <a:pt x="4111" y="18377"/>
                    <a:pt x="6733" y="19645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618842" y="4159169"/>
              <a:ext cx="184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2000" dirty="0"/>
            </a:p>
          </p:txBody>
        </p:sp>
      </p:grpSp>
      <p:sp>
        <p:nvSpPr>
          <p:cNvPr id="16" name="Shape 437">
            <a:extLst>
              <a:ext uri="{FF2B5EF4-FFF2-40B4-BE49-F238E27FC236}">
                <a16:creationId xmlns:a16="http://schemas.microsoft.com/office/drawing/2014/main" id="{E0220747-CFB8-1CE9-994B-C3B56D2AC25C}"/>
              </a:ext>
            </a:extLst>
          </p:cNvPr>
          <p:cNvSpPr/>
          <p:nvPr/>
        </p:nvSpPr>
        <p:spPr>
          <a:xfrm>
            <a:off x="3679905" y="2195825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7" name="Shape 438">
            <a:extLst>
              <a:ext uri="{FF2B5EF4-FFF2-40B4-BE49-F238E27FC236}">
                <a16:creationId xmlns:a16="http://schemas.microsoft.com/office/drawing/2014/main" id="{1E720D02-9E94-72F7-296F-C54EA523C7F1}"/>
              </a:ext>
            </a:extLst>
          </p:cNvPr>
          <p:cNvSpPr/>
          <p:nvPr/>
        </p:nvSpPr>
        <p:spPr>
          <a:xfrm>
            <a:off x="3679905" y="3362408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8" name="Shape 439">
            <a:extLst>
              <a:ext uri="{FF2B5EF4-FFF2-40B4-BE49-F238E27FC236}">
                <a16:creationId xmlns:a16="http://schemas.microsoft.com/office/drawing/2014/main" id="{097FB227-1B81-A5C5-9B74-C42C64BA2646}"/>
              </a:ext>
            </a:extLst>
          </p:cNvPr>
          <p:cNvSpPr/>
          <p:nvPr/>
        </p:nvSpPr>
        <p:spPr>
          <a:xfrm>
            <a:off x="3679905" y="4503800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9" name="Shape 440">
            <a:extLst>
              <a:ext uri="{FF2B5EF4-FFF2-40B4-BE49-F238E27FC236}">
                <a16:creationId xmlns:a16="http://schemas.microsoft.com/office/drawing/2014/main" id="{C74DB25C-8D2F-7140-E9BF-21DA8CD9E158}"/>
              </a:ext>
            </a:extLst>
          </p:cNvPr>
          <p:cNvSpPr/>
          <p:nvPr/>
        </p:nvSpPr>
        <p:spPr>
          <a:xfrm>
            <a:off x="3679905" y="5609257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0" name="Shape 441">
            <a:extLst>
              <a:ext uri="{FF2B5EF4-FFF2-40B4-BE49-F238E27FC236}">
                <a16:creationId xmlns:a16="http://schemas.microsoft.com/office/drawing/2014/main" id="{B14CB248-CE92-506B-5851-2F6A681CF4D1}"/>
              </a:ext>
            </a:extLst>
          </p:cNvPr>
          <p:cNvSpPr/>
          <p:nvPr/>
        </p:nvSpPr>
        <p:spPr>
          <a:xfrm>
            <a:off x="816907" y="2178853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21" name="Shape 443">
            <a:extLst>
              <a:ext uri="{FF2B5EF4-FFF2-40B4-BE49-F238E27FC236}">
                <a16:creationId xmlns:a16="http://schemas.microsoft.com/office/drawing/2014/main" id="{F5AB498F-CCFD-0D54-A0B7-44303CEDA7B0}"/>
              </a:ext>
            </a:extLst>
          </p:cNvPr>
          <p:cNvSpPr/>
          <p:nvPr/>
        </p:nvSpPr>
        <p:spPr>
          <a:xfrm>
            <a:off x="816907" y="3345435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22" name="Shape 445">
            <a:extLst>
              <a:ext uri="{FF2B5EF4-FFF2-40B4-BE49-F238E27FC236}">
                <a16:creationId xmlns:a16="http://schemas.microsoft.com/office/drawing/2014/main" id="{C06F7D8E-731E-A4BF-6DE8-FBF4FDE6D364}"/>
              </a:ext>
            </a:extLst>
          </p:cNvPr>
          <p:cNvSpPr/>
          <p:nvPr/>
        </p:nvSpPr>
        <p:spPr>
          <a:xfrm>
            <a:off x="816907" y="4486827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23" name="Shape 447">
            <a:extLst>
              <a:ext uri="{FF2B5EF4-FFF2-40B4-BE49-F238E27FC236}">
                <a16:creationId xmlns:a16="http://schemas.microsoft.com/office/drawing/2014/main" id="{08409D2D-B888-9C8D-33AA-C5F9C2823C02}"/>
              </a:ext>
            </a:extLst>
          </p:cNvPr>
          <p:cNvSpPr/>
          <p:nvPr/>
        </p:nvSpPr>
        <p:spPr>
          <a:xfrm>
            <a:off x="816907" y="5592285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24" name="Shape 425">
            <a:extLst>
              <a:ext uri="{FF2B5EF4-FFF2-40B4-BE49-F238E27FC236}">
                <a16:creationId xmlns:a16="http://schemas.microsoft.com/office/drawing/2014/main" id="{3C65A2AE-E67D-6426-DECE-B8DFBC3DA0DF}"/>
              </a:ext>
            </a:extLst>
          </p:cNvPr>
          <p:cNvSpPr/>
          <p:nvPr/>
        </p:nvSpPr>
        <p:spPr>
          <a:xfrm>
            <a:off x="8561154" y="2206671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25" name="Shape 427">
            <a:extLst>
              <a:ext uri="{FF2B5EF4-FFF2-40B4-BE49-F238E27FC236}">
                <a16:creationId xmlns:a16="http://schemas.microsoft.com/office/drawing/2014/main" id="{D2503DC3-D31F-6C33-B6AE-9C64D86F4E55}"/>
              </a:ext>
            </a:extLst>
          </p:cNvPr>
          <p:cNvSpPr/>
          <p:nvPr/>
        </p:nvSpPr>
        <p:spPr>
          <a:xfrm>
            <a:off x="8251934" y="2214678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6" name="Shape 428">
            <a:extLst>
              <a:ext uri="{FF2B5EF4-FFF2-40B4-BE49-F238E27FC236}">
                <a16:creationId xmlns:a16="http://schemas.microsoft.com/office/drawing/2014/main" id="{812A3BB2-EAA7-DC9C-5AC9-33D5C340E6D0}"/>
              </a:ext>
            </a:extLst>
          </p:cNvPr>
          <p:cNvSpPr/>
          <p:nvPr/>
        </p:nvSpPr>
        <p:spPr>
          <a:xfrm>
            <a:off x="8561154" y="3373253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27" name="Shape 430">
            <a:extLst>
              <a:ext uri="{FF2B5EF4-FFF2-40B4-BE49-F238E27FC236}">
                <a16:creationId xmlns:a16="http://schemas.microsoft.com/office/drawing/2014/main" id="{A9DE3160-AAA6-23C7-6015-8B394B449E38}"/>
              </a:ext>
            </a:extLst>
          </p:cNvPr>
          <p:cNvSpPr/>
          <p:nvPr/>
        </p:nvSpPr>
        <p:spPr>
          <a:xfrm>
            <a:off x="8251934" y="3381261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8" name="Shape 431">
            <a:extLst>
              <a:ext uri="{FF2B5EF4-FFF2-40B4-BE49-F238E27FC236}">
                <a16:creationId xmlns:a16="http://schemas.microsoft.com/office/drawing/2014/main" id="{A79B4140-1E66-0986-56DC-3A6FF70C25BD}"/>
              </a:ext>
            </a:extLst>
          </p:cNvPr>
          <p:cNvSpPr/>
          <p:nvPr/>
        </p:nvSpPr>
        <p:spPr>
          <a:xfrm>
            <a:off x="8561154" y="4514645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29" name="Shape 433">
            <a:extLst>
              <a:ext uri="{FF2B5EF4-FFF2-40B4-BE49-F238E27FC236}">
                <a16:creationId xmlns:a16="http://schemas.microsoft.com/office/drawing/2014/main" id="{0C3BD8F9-DB9C-226B-BA9D-961773643B4D}"/>
              </a:ext>
            </a:extLst>
          </p:cNvPr>
          <p:cNvSpPr/>
          <p:nvPr/>
        </p:nvSpPr>
        <p:spPr>
          <a:xfrm>
            <a:off x="8251934" y="4522653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0" name="Shape 434">
            <a:extLst>
              <a:ext uri="{FF2B5EF4-FFF2-40B4-BE49-F238E27FC236}">
                <a16:creationId xmlns:a16="http://schemas.microsoft.com/office/drawing/2014/main" id="{36E1FBCC-A4FB-5628-E1C2-7E75148F6F7B}"/>
              </a:ext>
            </a:extLst>
          </p:cNvPr>
          <p:cNvSpPr/>
          <p:nvPr/>
        </p:nvSpPr>
        <p:spPr>
          <a:xfrm>
            <a:off x="8561154" y="5620103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33" name="Shape 436">
            <a:extLst>
              <a:ext uri="{FF2B5EF4-FFF2-40B4-BE49-F238E27FC236}">
                <a16:creationId xmlns:a16="http://schemas.microsoft.com/office/drawing/2014/main" id="{FBFDD0DD-6B32-869D-550A-B16FB8EF5142}"/>
              </a:ext>
            </a:extLst>
          </p:cNvPr>
          <p:cNvSpPr/>
          <p:nvPr/>
        </p:nvSpPr>
        <p:spPr>
          <a:xfrm>
            <a:off x="8251934" y="5628110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4" name="Shape 425">
            <a:extLst>
              <a:ext uri="{FF2B5EF4-FFF2-40B4-BE49-F238E27FC236}">
                <a16:creationId xmlns:a16="http://schemas.microsoft.com/office/drawing/2014/main" id="{4A1DC818-8DFB-C907-6E21-65D28E37A66C}"/>
              </a:ext>
            </a:extLst>
          </p:cNvPr>
          <p:cNvSpPr/>
          <p:nvPr/>
        </p:nvSpPr>
        <p:spPr>
          <a:xfrm>
            <a:off x="8561154" y="6099942"/>
            <a:ext cx="3022664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sp>
        <p:nvSpPr>
          <p:cNvPr id="35" name="Shape 427">
            <a:extLst>
              <a:ext uri="{FF2B5EF4-FFF2-40B4-BE49-F238E27FC236}">
                <a16:creationId xmlns:a16="http://schemas.microsoft.com/office/drawing/2014/main" id="{8887D132-B994-CD8A-0A42-2BBFD272C335}"/>
              </a:ext>
            </a:extLst>
          </p:cNvPr>
          <p:cNvSpPr/>
          <p:nvPr/>
        </p:nvSpPr>
        <p:spPr>
          <a:xfrm>
            <a:off x="8251934" y="6107949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6" name="Shape 437">
            <a:extLst>
              <a:ext uri="{FF2B5EF4-FFF2-40B4-BE49-F238E27FC236}">
                <a16:creationId xmlns:a16="http://schemas.microsoft.com/office/drawing/2014/main" id="{1E87BFBA-8BF9-3FFF-F511-517D7F10AFE2}"/>
              </a:ext>
            </a:extLst>
          </p:cNvPr>
          <p:cNvSpPr/>
          <p:nvPr/>
        </p:nvSpPr>
        <p:spPr>
          <a:xfrm>
            <a:off x="3679905" y="6107949"/>
            <a:ext cx="190501" cy="1905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7" name="Shape 441">
            <a:extLst>
              <a:ext uri="{FF2B5EF4-FFF2-40B4-BE49-F238E27FC236}">
                <a16:creationId xmlns:a16="http://schemas.microsoft.com/office/drawing/2014/main" id="{1CB6E938-197B-6AB2-A631-25DC7FEC6ECA}"/>
              </a:ext>
            </a:extLst>
          </p:cNvPr>
          <p:cNvSpPr/>
          <p:nvPr/>
        </p:nvSpPr>
        <p:spPr>
          <a:xfrm>
            <a:off x="816907" y="6090977"/>
            <a:ext cx="2769157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647700">
              <a:lnSpc>
                <a:spcPct val="120000"/>
              </a:lnSpc>
              <a:spcBef>
                <a:spcPts val="1700"/>
              </a:spcBef>
              <a:defRPr sz="2500" b="1">
                <a:solidFill>
                  <a:srgbClr val="00264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lang="en-MY" sz="14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</a:t>
            </a:r>
          </a:p>
        </p:txBody>
      </p:sp>
      <p:pic>
        <p:nvPicPr>
          <p:cNvPr id="3" name="Graphic 2" descr="Calligraphy Pen with solid fill">
            <a:extLst>
              <a:ext uri="{FF2B5EF4-FFF2-40B4-BE49-F238E27FC236}">
                <a16:creationId xmlns:a16="http://schemas.microsoft.com/office/drawing/2014/main" id="{45276A1E-8F6B-980C-C6F3-71FA6C95E8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77758" y="2022035"/>
            <a:ext cx="360630" cy="360630"/>
          </a:xfrm>
          <a:prstGeom prst="rect">
            <a:avLst/>
          </a:prstGeom>
        </p:spPr>
      </p:pic>
      <p:pic>
        <p:nvPicPr>
          <p:cNvPr id="9" name="Graphic 8" descr="Calligraphy Pen with solid fill">
            <a:extLst>
              <a:ext uri="{FF2B5EF4-FFF2-40B4-BE49-F238E27FC236}">
                <a16:creationId xmlns:a16="http://schemas.microsoft.com/office/drawing/2014/main" id="{214717F1-79C2-84CC-5F57-D1B656A285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5738" y="2022035"/>
            <a:ext cx="360630" cy="360630"/>
          </a:xfrm>
          <a:prstGeom prst="rect">
            <a:avLst/>
          </a:prstGeom>
        </p:spPr>
      </p:pic>
      <p:pic>
        <p:nvPicPr>
          <p:cNvPr id="11" name="Graphic 10" descr="Calligraphy Pen with solid fill">
            <a:extLst>
              <a:ext uri="{FF2B5EF4-FFF2-40B4-BE49-F238E27FC236}">
                <a16:creationId xmlns:a16="http://schemas.microsoft.com/office/drawing/2014/main" id="{4C29C991-4FC9-BB26-BCB2-91FF73D5EA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46878" y="2871043"/>
            <a:ext cx="360630" cy="360630"/>
          </a:xfrm>
          <a:prstGeom prst="rect">
            <a:avLst/>
          </a:prstGeom>
        </p:spPr>
      </p:pic>
      <p:pic>
        <p:nvPicPr>
          <p:cNvPr id="38" name="Graphic 37" descr="Calligraphy Pen with solid fill">
            <a:extLst>
              <a:ext uri="{FF2B5EF4-FFF2-40B4-BE49-F238E27FC236}">
                <a16:creationId xmlns:a16="http://schemas.microsoft.com/office/drawing/2014/main" id="{084D2F6B-750D-B237-107B-18BDE89ABD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46878" y="4077072"/>
            <a:ext cx="360630" cy="360630"/>
          </a:xfrm>
          <a:prstGeom prst="rect">
            <a:avLst/>
          </a:prstGeom>
        </p:spPr>
      </p:pic>
      <p:pic>
        <p:nvPicPr>
          <p:cNvPr id="39" name="Graphic 38" descr="Calligraphy Pen with solid fill">
            <a:extLst>
              <a:ext uri="{FF2B5EF4-FFF2-40B4-BE49-F238E27FC236}">
                <a16:creationId xmlns:a16="http://schemas.microsoft.com/office/drawing/2014/main" id="{EFF29E0B-BB2A-F1F4-E88E-735BD291AD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83199" y="4832947"/>
            <a:ext cx="360630" cy="360630"/>
          </a:xfrm>
          <a:prstGeom prst="rect">
            <a:avLst/>
          </a:prstGeom>
        </p:spPr>
      </p:pic>
      <p:pic>
        <p:nvPicPr>
          <p:cNvPr id="40" name="Graphic 39" descr="Calligraphy Pen with solid fill">
            <a:extLst>
              <a:ext uri="{FF2B5EF4-FFF2-40B4-BE49-F238E27FC236}">
                <a16:creationId xmlns:a16="http://schemas.microsoft.com/office/drawing/2014/main" id="{6BD6CC32-309C-310B-05F1-9FCA225831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12548" y="4770409"/>
            <a:ext cx="360630" cy="360630"/>
          </a:xfrm>
          <a:prstGeom prst="rect">
            <a:avLst/>
          </a:prstGeom>
        </p:spPr>
      </p:pic>
      <p:pic>
        <p:nvPicPr>
          <p:cNvPr id="41" name="Graphic 40" descr="Calligraphy Pen with solid fill">
            <a:extLst>
              <a:ext uri="{FF2B5EF4-FFF2-40B4-BE49-F238E27FC236}">
                <a16:creationId xmlns:a16="http://schemas.microsoft.com/office/drawing/2014/main" id="{6F65C9B7-AF33-51E1-2E12-14CBEA2AF3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47620" y="3933056"/>
            <a:ext cx="360630" cy="360630"/>
          </a:xfrm>
          <a:prstGeom prst="rect">
            <a:avLst/>
          </a:prstGeom>
        </p:spPr>
      </p:pic>
      <p:pic>
        <p:nvPicPr>
          <p:cNvPr id="42" name="Graphic 41" descr="Calligraphy Pen with solid fill">
            <a:extLst>
              <a:ext uri="{FF2B5EF4-FFF2-40B4-BE49-F238E27FC236}">
                <a16:creationId xmlns:a16="http://schemas.microsoft.com/office/drawing/2014/main" id="{16C0342B-A89E-FE38-3955-0E01DB5CC6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57922" y="2789981"/>
            <a:ext cx="360630" cy="36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17462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" grpId="0"/>
      <p:bldP spid="78" grpId="0" animBg="1"/>
      <p:bldP spid="80" grpId="0" animBg="1"/>
      <p:bldP spid="81" grpId="0" animBg="1"/>
      <p:bldP spid="83" grpId="0" animBg="1"/>
      <p:bldP spid="84" grpId="0" animBg="1"/>
      <p:bldP spid="86" grpId="0" animBg="1"/>
      <p:bldP spid="87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6" grpId="0" animBg="1"/>
      <p:bldP spid="98" grpId="0" animBg="1"/>
      <p:bldP spid="10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2115322" y="1650666"/>
            <a:ext cx="8509480" cy="813392"/>
            <a:chOff x="-2394654" y="1855908"/>
            <a:chExt cx="8509480" cy="813392"/>
          </a:xfrm>
        </p:grpSpPr>
        <p:sp>
          <p:nvSpPr>
            <p:cNvPr id="27" name="Pentagon 26"/>
            <p:cNvSpPr/>
            <p:nvPr/>
          </p:nvSpPr>
          <p:spPr>
            <a:xfrm>
              <a:off x="-2394654" y="1995609"/>
              <a:ext cx="6020674" cy="53340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603675" y="1855908"/>
              <a:ext cx="1511151" cy="8133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29" name="Trapezoid 28"/>
            <p:cNvSpPr/>
            <p:nvPr/>
          </p:nvSpPr>
          <p:spPr>
            <a:xfrm rot="16200000">
              <a:off x="3533273" y="1579868"/>
              <a:ext cx="813390" cy="1365473"/>
            </a:xfrm>
            <a:prstGeom prst="trapezoid">
              <a:avLst>
                <a:gd name="adj" fmla="val 1739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-2397830" y="2823160"/>
            <a:ext cx="8512654" cy="1008836"/>
            <a:chOff x="-2397830" y="2823160"/>
            <a:chExt cx="8512654" cy="1008836"/>
          </a:xfrm>
        </p:grpSpPr>
        <p:sp>
          <p:nvSpPr>
            <p:cNvPr id="31" name="Pentagon 30"/>
            <p:cNvSpPr/>
            <p:nvPr/>
          </p:nvSpPr>
          <p:spPr>
            <a:xfrm>
              <a:off x="-2397830" y="2823513"/>
              <a:ext cx="6023850" cy="532077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603673" y="3018604"/>
              <a:ext cx="1511151" cy="8133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33" name="Trapezoid 66"/>
            <p:cNvSpPr/>
            <p:nvPr/>
          </p:nvSpPr>
          <p:spPr>
            <a:xfrm rot="16200000" flipH="1">
              <a:off x="3440187" y="2649123"/>
              <a:ext cx="1008481" cy="1356555"/>
            </a:xfrm>
            <a:custGeom>
              <a:avLst/>
              <a:gdLst>
                <a:gd name="connsiteX0" fmla="*/ 0 w 813390"/>
                <a:gd name="connsiteY0" fmla="*/ 1822995 h 1822995"/>
                <a:gd name="connsiteX1" fmla="*/ 141457 w 813390"/>
                <a:gd name="connsiteY1" fmla="*/ 0 h 1822995"/>
                <a:gd name="connsiteX2" fmla="*/ 671933 w 813390"/>
                <a:gd name="connsiteY2" fmla="*/ 0 h 1822995"/>
                <a:gd name="connsiteX3" fmla="*/ 813390 w 813390"/>
                <a:gd name="connsiteY3" fmla="*/ 1822995 h 1822995"/>
                <a:gd name="connsiteX4" fmla="*/ 0 w 813390"/>
                <a:gd name="connsiteY4" fmla="*/ 1822995 h 1822995"/>
                <a:gd name="connsiteX0" fmla="*/ 195091 w 1008481"/>
                <a:gd name="connsiteY0" fmla="*/ 1822995 h 1822995"/>
                <a:gd name="connsiteX1" fmla="*/ 0 w 1008481"/>
                <a:gd name="connsiteY1" fmla="*/ 12700 h 1822995"/>
                <a:gd name="connsiteX2" fmla="*/ 867024 w 1008481"/>
                <a:gd name="connsiteY2" fmla="*/ 0 h 1822995"/>
                <a:gd name="connsiteX3" fmla="*/ 1008481 w 1008481"/>
                <a:gd name="connsiteY3" fmla="*/ 1822995 h 1822995"/>
                <a:gd name="connsiteX4" fmla="*/ 195091 w 1008481"/>
                <a:gd name="connsiteY4" fmla="*/ 1822995 h 1822995"/>
                <a:gd name="connsiteX0" fmla="*/ 195091 w 1008481"/>
                <a:gd name="connsiteY0" fmla="*/ 1810295 h 1810295"/>
                <a:gd name="connsiteX1" fmla="*/ 0 w 1008481"/>
                <a:gd name="connsiteY1" fmla="*/ 0 h 1810295"/>
                <a:gd name="connsiteX2" fmla="*/ 524124 w 1008481"/>
                <a:gd name="connsiteY2" fmla="*/ 6350 h 1810295"/>
                <a:gd name="connsiteX3" fmla="*/ 1008481 w 1008481"/>
                <a:gd name="connsiteY3" fmla="*/ 1810295 h 1810295"/>
                <a:gd name="connsiteX4" fmla="*/ 195091 w 1008481"/>
                <a:gd name="connsiteY4" fmla="*/ 1810295 h 1810295"/>
                <a:gd name="connsiteX0" fmla="*/ 195091 w 1008481"/>
                <a:gd name="connsiteY0" fmla="*/ 1811089 h 1811089"/>
                <a:gd name="connsiteX1" fmla="*/ 0 w 1008481"/>
                <a:gd name="connsiteY1" fmla="*/ 794 h 1811089"/>
                <a:gd name="connsiteX2" fmla="*/ 528886 w 1008481"/>
                <a:gd name="connsiteY2" fmla="*/ 0 h 1811089"/>
                <a:gd name="connsiteX3" fmla="*/ 1008481 w 1008481"/>
                <a:gd name="connsiteY3" fmla="*/ 1811089 h 1811089"/>
                <a:gd name="connsiteX4" fmla="*/ 195091 w 1008481"/>
                <a:gd name="connsiteY4" fmla="*/ 1811089 h 181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481" h="1811089">
                  <a:moveTo>
                    <a:pt x="195091" y="1811089"/>
                  </a:moveTo>
                  <a:lnTo>
                    <a:pt x="0" y="794"/>
                  </a:lnTo>
                  <a:lnTo>
                    <a:pt x="528886" y="0"/>
                  </a:lnTo>
                  <a:lnTo>
                    <a:pt x="1008481" y="1811089"/>
                  </a:lnTo>
                  <a:lnTo>
                    <a:pt x="195091" y="18110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-2396938" y="4453314"/>
            <a:ext cx="8530794" cy="1684121"/>
            <a:chOff x="-2396938" y="4453314"/>
            <a:chExt cx="8530794" cy="1684121"/>
          </a:xfrm>
        </p:grpSpPr>
        <p:sp>
          <p:nvSpPr>
            <p:cNvPr id="35" name="Pentagon 34"/>
            <p:cNvSpPr/>
            <p:nvPr/>
          </p:nvSpPr>
          <p:spPr>
            <a:xfrm>
              <a:off x="-2396938" y="4455927"/>
              <a:ext cx="6022958" cy="533779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622705" y="5324043"/>
              <a:ext cx="1511151" cy="81339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37" name="Trapezoid 66"/>
            <p:cNvSpPr/>
            <p:nvPr/>
          </p:nvSpPr>
          <p:spPr>
            <a:xfrm rot="16200000" flipH="1">
              <a:off x="3121097" y="4625717"/>
              <a:ext cx="1684119" cy="1339313"/>
            </a:xfrm>
            <a:custGeom>
              <a:avLst/>
              <a:gdLst>
                <a:gd name="connsiteX0" fmla="*/ 0 w 813390"/>
                <a:gd name="connsiteY0" fmla="*/ 1822995 h 1822995"/>
                <a:gd name="connsiteX1" fmla="*/ 141457 w 813390"/>
                <a:gd name="connsiteY1" fmla="*/ 0 h 1822995"/>
                <a:gd name="connsiteX2" fmla="*/ 671933 w 813390"/>
                <a:gd name="connsiteY2" fmla="*/ 0 h 1822995"/>
                <a:gd name="connsiteX3" fmla="*/ 813390 w 813390"/>
                <a:gd name="connsiteY3" fmla="*/ 1822995 h 1822995"/>
                <a:gd name="connsiteX4" fmla="*/ 0 w 813390"/>
                <a:gd name="connsiteY4" fmla="*/ 1822995 h 1822995"/>
                <a:gd name="connsiteX0" fmla="*/ 195091 w 1008481"/>
                <a:gd name="connsiteY0" fmla="*/ 1822995 h 1822995"/>
                <a:gd name="connsiteX1" fmla="*/ 0 w 1008481"/>
                <a:gd name="connsiteY1" fmla="*/ 12700 h 1822995"/>
                <a:gd name="connsiteX2" fmla="*/ 867024 w 1008481"/>
                <a:gd name="connsiteY2" fmla="*/ 0 h 1822995"/>
                <a:gd name="connsiteX3" fmla="*/ 1008481 w 1008481"/>
                <a:gd name="connsiteY3" fmla="*/ 1822995 h 1822995"/>
                <a:gd name="connsiteX4" fmla="*/ 195091 w 1008481"/>
                <a:gd name="connsiteY4" fmla="*/ 1822995 h 1822995"/>
                <a:gd name="connsiteX0" fmla="*/ 195091 w 1008481"/>
                <a:gd name="connsiteY0" fmla="*/ 1810295 h 1810295"/>
                <a:gd name="connsiteX1" fmla="*/ 0 w 1008481"/>
                <a:gd name="connsiteY1" fmla="*/ 0 h 1810295"/>
                <a:gd name="connsiteX2" fmla="*/ 524124 w 1008481"/>
                <a:gd name="connsiteY2" fmla="*/ 6350 h 1810295"/>
                <a:gd name="connsiteX3" fmla="*/ 1008481 w 1008481"/>
                <a:gd name="connsiteY3" fmla="*/ 1810295 h 1810295"/>
                <a:gd name="connsiteX4" fmla="*/ 195091 w 1008481"/>
                <a:gd name="connsiteY4" fmla="*/ 1810295 h 1810295"/>
                <a:gd name="connsiteX0" fmla="*/ 195091 w 1008481"/>
                <a:gd name="connsiteY0" fmla="*/ 1811089 h 1811089"/>
                <a:gd name="connsiteX1" fmla="*/ 0 w 1008481"/>
                <a:gd name="connsiteY1" fmla="*/ 794 h 1811089"/>
                <a:gd name="connsiteX2" fmla="*/ 528886 w 1008481"/>
                <a:gd name="connsiteY2" fmla="*/ 0 h 1811089"/>
                <a:gd name="connsiteX3" fmla="*/ 1008481 w 1008481"/>
                <a:gd name="connsiteY3" fmla="*/ 1811089 h 1811089"/>
                <a:gd name="connsiteX4" fmla="*/ 195091 w 1008481"/>
                <a:gd name="connsiteY4" fmla="*/ 1811089 h 1811089"/>
                <a:gd name="connsiteX0" fmla="*/ 544341 w 1357731"/>
                <a:gd name="connsiteY0" fmla="*/ 1811089 h 1811089"/>
                <a:gd name="connsiteX1" fmla="*/ 0 w 1357731"/>
                <a:gd name="connsiteY1" fmla="*/ 13494 h 1811089"/>
                <a:gd name="connsiteX2" fmla="*/ 878136 w 1357731"/>
                <a:gd name="connsiteY2" fmla="*/ 0 h 1811089"/>
                <a:gd name="connsiteX3" fmla="*/ 1357731 w 1357731"/>
                <a:gd name="connsiteY3" fmla="*/ 1811089 h 1811089"/>
                <a:gd name="connsiteX4" fmla="*/ 544341 w 1357731"/>
                <a:gd name="connsiteY4" fmla="*/ 1811089 h 1811089"/>
                <a:gd name="connsiteX0" fmla="*/ 544341 w 1357731"/>
                <a:gd name="connsiteY0" fmla="*/ 1797595 h 1797595"/>
                <a:gd name="connsiteX1" fmla="*/ 0 w 1357731"/>
                <a:gd name="connsiteY1" fmla="*/ 0 h 1797595"/>
                <a:gd name="connsiteX2" fmla="*/ 535236 w 1357731"/>
                <a:gd name="connsiteY2" fmla="*/ 24606 h 1797595"/>
                <a:gd name="connsiteX3" fmla="*/ 1357731 w 1357731"/>
                <a:gd name="connsiteY3" fmla="*/ 1797595 h 1797595"/>
                <a:gd name="connsiteX4" fmla="*/ 544341 w 1357731"/>
                <a:gd name="connsiteY4" fmla="*/ 1797595 h 1797595"/>
                <a:gd name="connsiteX0" fmla="*/ 544341 w 1357731"/>
                <a:gd name="connsiteY0" fmla="*/ 1797595 h 1797595"/>
                <a:gd name="connsiteX1" fmla="*/ 0 w 1357731"/>
                <a:gd name="connsiteY1" fmla="*/ 0 h 1797595"/>
                <a:gd name="connsiteX2" fmla="*/ 535236 w 1357731"/>
                <a:gd name="connsiteY2" fmla="*/ 793 h 1797595"/>
                <a:gd name="connsiteX3" fmla="*/ 1357731 w 1357731"/>
                <a:gd name="connsiteY3" fmla="*/ 1797595 h 1797595"/>
                <a:gd name="connsiteX4" fmla="*/ 544341 w 1357731"/>
                <a:gd name="connsiteY4" fmla="*/ 1797595 h 1797595"/>
                <a:gd name="connsiteX0" fmla="*/ 864381 w 1677771"/>
                <a:gd name="connsiteY0" fmla="*/ 1797595 h 1797595"/>
                <a:gd name="connsiteX1" fmla="*/ 0 w 1677771"/>
                <a:gd name="connsiteY1" fmla="*/ 0 h 1797595"/>
                <a:gd name="connsiteX2" fmla="*/ 855276 w 1677771"/>
                <a:gd name="connsiteY2" fmla="*/ 793 h 1797595"/>
                <a:gd name="connsiteX3" fmla="*/ 1677771 w 1677771"/>
                <a:gd name="connsiteY3" fmla="*/ 1797595 h 1797595"/>
                <a:gd name="connsiteX4" fmla="*/ 864381 w 1677771"/>
                <a:gd name="connsiteY4" fmla="*/ 1797595 h 1797595"/>
                <a:gd name="connsiteX0" fmla="*/ 864381 w 1677771"/>
                <a:gd name="connsiteY0" fmla="*/ 1796802 h 1796802"/>
                <a:gd name="connsiteX1" fmla="*/ 0 w 1677771"/>
                <a:gd name="connsiteY1" fmla="*/ 11907 h 1796802"/>
                <a:gd name="connsiteX2" fmla="*/ 855276 w 1677771"/>
                <a:gd name="connsiteY2" fmla="*/ 0 h 1796802"/>
                <a:gd name="connsiteX3" fmla="*/ 1677771 w 1677771"/>
                <a:gd name="connsiteY3" fmla="*/ 1796802 h 1796802"/>
                <a:gd name="connsiteX4" fmla="*/ 864381 w 1677771"/>
                <a:gd name="connsiteY4" fmla="*/ 1796802 h 1796802"/>
                <a:gd name="connsiteX0" fmla="*/ 867554 w 1680944"/>
                <a:gd name="connsiteY0" fmla="*/ 1796802 h 1796802"/>
                <a:gd name="connsiteX1" fmla="*/ 0 w 1680944"/>
                <a:gd name="connsiteY1" fmla="*/ 34132 h 1796802"/>
                <a:gd name="connsiteX2" fmla="*/ 858449 w 1680944"/>
                <a:gd name="connsiteY2" fmla="*/ 0 h 1796802"/>
                <a:gd name="connsiteX3" fmla="*/ 1680944 w 1680944"/>
                <a:gd name="connsiteY3" fmla="*/ 1796802 h 1796802"/>
                <a:gd name="connsiteX4" fmla="*/ 867554 w 1680944"/>
                <a:gd name="connsiteY4" fmla="*/ 1796802 h 1796802"/>
                <a:gd name="connsiteX0" fmla="*/ 870729 w 1684119"/>
                <a:gd name="connsiteY0" fmla="*/ 1796802 h 1796802"/>
                <a:gd name="connsiteX1" fmla="*/ 0 w 1684119"/>
                <a:gd name="connsiteY1" fmla="*/ 11907 h 1796802"/>
                <a:gd name="connsiteX2" fmla="*/ 861624 w 1684119"/>
                <a:gd name="connsiteY2" fmla="*/ 0 h 1796802"/>
                <a:gd name="connsiteX3" fmla="*/ 1684119 w 1684119"/>
                <a:gd name="connsiteY3" fmla="*/ 1796802 h 1796802"/>
                <a:gd name="connsiteX4" fmla="*/ 870729 w 1684119"/>
                <a:gd name="connsiteY4" fmla="*/ 1796802 h 1796802"/>
                <a:gd name="connsiteX0" fmla="*/ 870729 w 1684119"/>
                <a:gd name="connsiteY0" fmla="*/ 1784895 h 1784895"/>
                <a:gd name="connsiteX1" fmla="*/ 0 w 1684119"/>
                <a:gd name="connsiteY1" fmla="*/ 0 h 1784895"/>
                <a:gd name="connsiteX2" fmla="*/ 525077 w 1684119"/>
                <a:gd name="connsiteY2" fmla="*/ 3968 h 1784895"/>
                <a:gd name="connsiteX3" fmla="*/ 1684119 w 1684119"/>
                <a:gd name="connsiteY3" fmla="*/ 1784895 h 1784895"/>
                <a:gd name="connsiteX4" fmla="*/ 870729 w 1684119"/>
                <a:gd name="connsiteY4" fmla="*/ 1784895 h 1784895"/>
                <a:gd name="connsiteX0" fmla="*/ 870729 w 1684119"/>
                <a:gd name="connsiteY0" fmla="*/ 1784895 h 1784895"/>
                <a:gd name="connsiteX1" fmla="*/ 0 w 1684119"/>
                <a:gd name="connsiteY1" fmla="*/ 0 h 1784895"/>
                <a:gd name="connsiteX2" fmla="*/ 529839 w 1684119"/>
                <a:gd name="connsiteY2" fmla="*/ 3968 h 1784895"/>
                <a:gd name="connsiteX3" fmla="*/ 1684119 w 1684119"/>
                <a:gd name="connsiteY3" fmla="*/ 1784895 h 1784895"/>
                <a:gd name="connsiteX4" fmla="*/ 870729 w 1684119"/>
                <a:gd name="connsiteY4" fmla="*/ 1784895 h 1784895"/>
                <a:gd name="connsiteX0" fmla="*/ 870729 w 1684119"/>
                <a:gd name="connsiteY0" fmla="*/ 1788070 h 1788070"/>
                <a:gd name="connsiteX1" fmla="*/ 0 w 1684119"/>
                <a:gd name="connsiteY1" fmla="*/ 3175 h 1788070"/>
                <a:gd name="connsiteX2" fmla="*/ 527458 w 1684119"/>
                <a:gd name="connsiteY2" fmla="*/ 0 h 1788070"/>
                <a:gd name="connsiteX3" fmla="*/ 1684119 w 1684119"/>
                <a:gd name="connsiteY3" fmla="*/ 1788070 h 1788070"/>
                <a:gd name="connsiteX4" fmla="*/ 870729 w 1684119"/>
                <a:gd name="connsiteY4" fmla="*/ 1788070 h 178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4119" h="1788070">
                  <a:moveTo>
                    <a:pt x="870729" y="1788070"/>
                  </a:moveTo>
                  <a:lnTo>
                    <a:pt x="0" y="3175"/>
                  </a:lnTo>
                  <a:lnTo>
                    <a:pt x="527458" y="0"/>
                  </a:lnTo>
                  <a:lnTo>
                    <a:pt x="1684119" y="1788070"/>
                  </a:lnTo>
                  <a:lnTo>
                    <a:pt x="870729" y="178807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-2404176" y="3622448"/>
            <a:ext cx="8527923" cy="1357731"/>
            <a:chOff x="-2404176" y="3622448"/>
            <a:chExt cx="8527923" cy="1357731"/>
          </a:xfrm>
        </p:grpSpPr>
        <p:sp>
          <p:nvSpPr>
            <p:cNvPr id="43" name="Rectangle 42"/>
            <p:cNvSpPr/>
            <p:nvPr/>
          </p:nvSpPr>
          <p:spPr>
            <a:xfrm>
              <a:off x="4612596" y="4166787"/>
              <a:ext cx="1511151" cy="81339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54" name="Pentagon 53"/>
            <p:cNvSpPr/>
            <p:nvPr/>
          </p:nvSpPr>
          <p:spPr>
            <a:xfrm>
              <a:off x="-2404176" y="3629343"/>
              <a:ext cx="6030196" cy="533779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  <p:sp>
          <p:nvSpPr>
            <p:cNvPr id="53" name="Trapezoid 66"/>
            <p:cNvSpPr/>
            <p:nvPr/>
          </p:nvSpPr>
          <p:spPr>
            <a:xfrm rot="16200000" flipH="1">
              <a:off x="3270616" y="3628090"/>
              <a:ext cx="1357731" cy="1346448"/>
            </a:xfrm>
            <a:custGeom>
              <a:avLst/>
              <a:gdLst>
                <a:gd name="connsiteX0" fmla="*/ 0 w 813390"/>
                <a:gd name="connsiteY0" fmla="*/ 1822995 h 1822995"/>
                <a:gd name="connsiteX1" fmla="*/ 141457 w 813390"/>
                <a:gd name="connsiteY1" fmla="*/ 0 h 1822995"/>
                <a:gd name="connsiteX2" fmla="*/ 671933 w 813390"/>
                <a:gd name="connsiteY2" fmla="*/ 0 h 1822995"/>
                <a:gd name="connsiteX3" fmla="*/ 813390 w 813390"/>
                <a:gd name="connsiteY3" fmla="*/ 1822995 h 1822995"/>
                <a:gd name="connsiteX4" fmla="*/ 0 w 813390"/>
                <a:gd name="connsiteY4" fmla="*/ 1822995 h 1822995"/>
                <a:gd name="connsiteX0" fmla="*/ 195091 w 1008481"/>
                <a:gd name="connsiteY0" fmla="*/ 1822995 h 1822995"/>
                <a:gd name="connsiteX1" fmla="*/ 0 w 1008481"/>
                <a:gd name="connsiteY1" fmla="*/ 12700 h 1822995"/>
                <a:gd name="connsiteX2" fmla="*/ 867024 w 1008481"/>
                <a:gd name="connsiteY2" fmla="*/ 0 h 1822995"/>
                <a:gd name="connsiteX3" fmla="*/ 1008481 w 1008481"/>
                <a:gd name="connsiteY3" fmla="*/ 1822995 h 1822995"/>
                <a:gd name="connsiteX4" fmla="*/ 195091 w 1008481"/>
                <a:gd name="connsiteY4" fmla="*/ 1822995 h 1822995"/>
                <a:gd name="connsiteX0" fmla="*/ 195091 w 1008481"/>
                <a:gd name="connsiteY0" fmla="*/ 1810295 h 1810295"/>
                <a:gd name="connsiteX1" fmla="*/ 0 w 1008481"/>
                <a:gd name="connsiteY1" fmla="*/ 0 h 1810295"/>
                <a:gd name="connsiteX2" fmla="*/ 524124 w 1008481"/>
                <a:gd name="connsiteY2" fmla="*/ 6350 h 1810295"/>
                <a:gd name="connsiteX3" fmla="*/ 1008481 w 1008481"/>
                <a:gd name="connsiteY3" fmla="*/ 1810295 h 1810295"/>
                <a:gd name="connsiteX4" fmla="*/ 195091 w 1008481"/>
                <a:gd name="connsiteY4" fmla="*/ 1810295 h 1810295"/>
                <a:gd name="connsiteX0" fmla="*/ 195091 w 1008481"/>
                <a:gd name="connsiteY0" fmla="*/ 1811089 h 1811089"/>
                <a:gd name="connsiteX1" fmla="*/ 0 w 1008481"/>
                <a:gd name="connsiteY1" fmla="*/ 794 h 1811089"/>
                <a:gd name="connsiteX2" fmla="*/ 528886 w 1008481"/>
                <a:gd name="connsiteY2" fmla="*/ 0 h 1811089"/>
                <a:gd name="connsiteX3" fmla="*/ 1008481 w 1008481"/>
                <a:gd name="connsiteY3" fmla="*/ 1811089 h 1811089"/>
                <a:gd name="connsiteX4" fmla="*/ 195091 w 1008481"/>
                <a:gd name="connsiteY4" fmla="*/ 1811089 h 1811089"/>
                <a:gd name="connsiteX0" fmla="*/ 544341 w 1357731"/>
                <a:gd name="connsiteY0" fmla="*/ 1811089 h 1811089"/>
                <a:gd name="connsiteX1" fmla="*/ 0 w 1357731"/>
                <a:gd name="connsiteY1" fmla="*/ 13494 h 1811089"/>
                <a:gd name="connsiteX2" fmla="*/ 878136 w 1357731"/>
                <a:gd name="connsiteY2" fmla="*/ 0 h 1811089"/>
                <a:gd name="connsiteX3" fmla="*/ 1357731 w 1357731"/>
                <a:gd name="connsiteY3" fmla="*/ 1811089 h 1811089"/>
                <a:gd name="connsiteX4" fmla="*/ 544341 w 1357731"/>
                <a:gd name="connsiteY4" fmla="*/ 1811089 h 1811089"/>
                <a:gd name="connsiteX0" fmla="*/ 544341 w 1357731"/>
                <a:gd name="connsiteY0" fmla="*/ 1797595 h 1797595"/>
                <a:gd name="connsiteX1" fmla="*/ 0 w 1357731"/>
                <a:gd name="connsiteY1" fmla="*/ 0 h 1797595"/>
                <a:gd name="connsiteX2" fmla="*/ 535236 w 1357731"/>
                <a:gd name="connsiteY2" fmla="*/ 24606 h 1797595"/>
                <a:gd name="connsiteX3" fmla="*/ 1357731 w 1357731"/>
                <a:gd name="connsiteY3" fmla="*/ 1797595 h 1797595"/>
                <a:gd name="connsiteX4" fmla="*/ 544341 w 1357731"/>
                <a:gd name="connsiteY4" fmla="*/ 1797595 h 1797595"/>
                <a:gd name="connsiteX0" fmla="*/ 544341 w 1357731"/>
                <a:gd name="connsiteY0" fmla="*/ 1797595 h 1797595"/>
                <a:gd name="connsiteX1" fmla="*/ 0 w 1357731"/>
                <a:gd name="connsiteY1" fmla="*/ 0 h 1797595"/>
                <a:gd name="connsiteX2" fmla="*/ 535236 w 1357731"/>
                <a:gd name="connsiteY2" fmla="*/ 793 h 1797595"/>
                <a:gd name="connsiteX3" fmla="*/ 1357731 w 1357731"/>
                <a:gd name="connsiteY3" fmla="*/ 1797595 h 1797595"/>
                <a:gd name="connsiteX4" fmla="*/ 544341 w 1357731"/>
                <a:gd name="connsiteY4" fmla="*/ 1797595 h 179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7731" h="1797595">
                  <a:moveTo>
                    <a:pt x="544341" y="1797595"/>
                  </a:moveTo>
                  <a:lnTo>
                    <a:pt x="0" y="0"/>
                  </a:lnTo>
                  <a:lnTo>
                    <a:pt x="535236" y="793"/>
                  </a:lnTo>
                  <a:lnTo>
                    <a:pt x="1357731" y="1797595"/>
                  </a:lnTo>
                  <a:lnTo>
                    <a:pt x="544341" y="179759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prstClr val="white"/>
                </a:solidFill>
              </a:endParaRPr>
            </a:p>
          </p:txBody>
        </p:sp>
      </p:grpSp>
      <p:sp>
        <p:nvSpPr>
          <p:cNvPr id="38" name="Rectangle 37"/>
          <p:cNvSpPr/>
          <p:nvPr/>
        </p:nvSpPr>
        <p:spPr>
          <a:xfrm>
            <a:off x="7155384" y="1259002"/>
            <a:ext cx="4365484" cy="5209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 lvl="0">
              <a:lnSpc>
                <a:spcPct val="200000"/>
              </a:lnSpc>
            </a:pPr>
            <a:endParaRPr lang="en-IE" sz="1200" b="1" dirty="0"/>
          </a:p>
        </p:txBody>
      </p:sp>
      <p:sp>
        <p:nvSpPr>
          <p:cNvPr id="49" name="Oval 48"/>
          <p:cNvSpPr/>
          <p:nvPr/>
        </p:nvSpPr>
        <p:spPr>
          <a:xfrm>
            <a:off x="5793572" y="1738069"/>
            <a:ext cx="952012" cy="9520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prstClr val="white"/>
              </a:solidFill>
            </a:endParaRPr>
          </a:p>
        </p:txBody>
      </p:sp>
      <p:sp>
        <p:nvSpPr>
          <p:cNvPr id="80" name="Oval 79"/>
          <p:cNvSpPr/>
          <p:nvPr/>
        </p:nvSpPr>
        <p:spPr>
          <a:xfrm>
            <a:off x="5793568" y="2900765"/>
            <a:ext cx="952012" cy="9520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prstClr val="white"/>
              </a:solidFill>
            </a:endParaRPr>
          </a:p>
        </p:txBody>
      </p:sp>
      <p:sp>
        <p:nvSpPr>
          <p:cNvPr id="77" name="Oval 76"/>
          <p:cNvSpPr/>
          <p:nvPr/>
        </p:nvSpPr>
        <p:spPr>
          <a:xfrm>
            <a:off x="5818972" y="5206201"/>
            <a:ext cx="952012" cy="9520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prstClr val="white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5805476" y="4048949"/>
            <a:ext cx="952012" cy="9520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AA9C1E-7F87-AAF6-6F77-3B67BBB6851C}"/>
              </a:ext>
            </a:extLst>
          </p:cNvPr>
          <p:cNvSpPr txBox="1"/>
          <p:nvPr/>
        </p:nvSpPr>
        <p:spPr>
          <a:xfrm>
            <a:off x="9525787" y="2583693"/>
            <a:ext cx="7400040" cy="2993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r>
              <a:rPr lang="en-IE" sz="1200" b="1" dirty="0"/>
              <a:t>Lorem ipsum</a:t>
            </a:r>
          </a:p>
          <a:p>
            <a:pPr>
              <a:lnSpc>
                <a:spcPct val="200000"/>
              </a:lnSpc>
            </a:pPr>
            <a:endParaRPr lang="en-IE" sz="1200" b="1" dirty="0"/>
          </a:p>
          <a:p>
            <a:pPr lvl="0">
              <a:lnSpc>
                <a:spcPct val="200000"/>
              </a:lnSpc>
            </a:pPr>
            <a:endParaRPr lang="en-IE" sz="1200" b="1" dirty="0"/>
          </a:p>
        </p:txBody>
      </p:sp>
      <p:pic>
        <p:nvPicPr>
          <p:cNvPr id="14" name="Graphic 13" descr="Calligraphy Pen with solid fill">
            <a:extLst>
              <a:ext uri="{FF2B5EF4-FFF2-40B4-BE49-F238E27FC236}">
                <a16:creationId xmlns:a16="http://schemas.microsoft.com/office/drawing/2014/main" id="{3305784A-7FC3-8ECD-8EE6-A87F0BBD42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50732" y="3137025"/>
            <a:ext cx="457200" cy="457200"/>
          </a:xfrm>
          <a:prstGeom prst="rect">
            <a:avLst/>
          </a:prstGeom>
        </p:spPr>
      </p:pic>
      <p:pic>
        <p:nvPicPr>
          <p:cNvPr id="15" name="Graphic 14" descr="Calligraphy Pen with solid fill">
            <a:extLst>
              <a:ext uri="{FF2B5EF4-FFF2-40B4-BE49-F238E27FC236}">
                <a16:creationId xmlns:a16="http://schemas.microsoft.com/office/drawing/2014/main" id="{3DC524BC-D09B-0F9E-24A2-A8017AB3B27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50732" y="1988840"/>
            <a:ext cx="457200" cy="457200"/>
          </a:xfrm>
          <a:prstGeom prst="rect">
            <a:avLst/>
          </a:prstGeom>
        </p:spPr>
      </p:pic>
      <p:pic>
        <p:nvPicPr>
          <p:cNvPr id="16" name="Graphic 15" descr="Calligraphy Pen with solid fill">
            <a:extLst>
              <a:ext uri="{FF2B5EF4-FFF2-40B4-BE49-F238E27FC236}">
                <a16:creationId xmlns:a16="http://schemas.microsoft.com/office/drawing/2014/main" id="{F6B8CBE7-656A-DE71-B0B9-2562C70CCF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50732" y="5445224"/>
            <a:ext cx="457200" cy="457200"/>
          </a:xfrm>
          <a:prstGeom prst="rect">
            <a:avLst/>
          </a:prstGeom>
        </p:spPr>
      </p:pic>
      <p:pic>
        <p:nvPicPr>
          <p:cNvPr id="17" name="Graphic 16" descr="Calligraphy Pen with solid fill">
            <a:extLst>
              <a:ext uri="{FF2B5EF4-FFF2-40B4-BE49-F238E27FC236}">
                <a16:creationId xmlns:a16="http://schemas.microsoft.com/office/drawing/2014/main" id="{4494234C-4353-628C-C3D6-A343DD5BE3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50732" y="429703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6094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Line Infographics</a:t>
            </a:r>
          </a:p>
        </p:txBody>
      </p:sp>
      <p:grpSp>
        <p:nvGrpSpPr>
          <p:cNvPr id="41" name="Group 1"/>
          <p:cNvGrpSpPr>
            <a:grpSpLocks/>
          </p:cNvGrpSpPr>
          <p:nvPr/>
        </p:nvGrpSpPr>
        <p:grpSpPr bwMode="auto">
          <a:xfrm>
            <a:off x="0" y="670463"/>
            <a:ext cx="4928394" cy="1596232"/>
            <a:chOff x="0" y="0"/>
            <a:chExt cx="6209" cy="2011"/>
          </a:xfrm>
        </p:grpSpPr>
        <p:sp>
          <p:nvSpPr>
            <p:cNvPr id="50" name="AutoShape 2"/>
            <p:cNvSpPr>
              <a:spLocks/>
            </p:cNvSpPr>
            <p:nvPr/>
          </p:nvSpPr>
          <p:spPr bwMode="auto">
            <a:xfrm>
              <a:off x="0" y="0"/>
              <a:ext cx="1301" cy="187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417" y="21600"/>
                  </a:moveTo>
                  <a:lnTo>
                    <a:pt x="21600" y="15406"/>
                  </a:lnTo>
                  <a:lnTo>
                    <a:pt x="138" y="0"/>
                  </a:lnTo>
                  <a:lnTo>
                    <a:pt x="0" y="12198"/>
                  </a:lnTo>
                  <a:lnTo>
                    <a:pt x="21417" y="21600"/>
                  </a:lnTo>
                  <a:close/>
                  <a:moveTo>
                    <a:pt x="21417" y="21600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  <p:sp>
          <p:nvSpPr>
            <p:cNvPr id="51" name="AutoShape 3"/>
            <p:cNvSpPr>
              <a:spLocks/>
            </p:cNvSpPr>
            <p:nvPr/>
          </p:nvSpPr>
          <p:spPr bwMode="auto">
            <a:xfrm>
              <a:off x="1290" y="1221"/>
              <a:ext cx="4919" cy="79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3474"/>
                  </a:moveTo>
                  <a:lnTo>
                    <a:pt x="20022" y="3474"/>
                  </a:lnTo>
                  <a:lnTo>
                    <a:pt x="20022" y="0"/>
                  </a:lnTo>
                  <a:lnTo>
                    <a:pt x="21600" y="10800"/>
                  </a:lnTo>
                  <a:lnTo>
                    <a:pt x="20022" y="21600"/>
                  </a:lnTo>
                  <a:lnTo>
                    <a:pt x="20022" y="17975"/>
                  </a:lnTo>
                  <a:lnTo>
                    <a:pt x="0" y="17975"/>
                  </a:lnTo>
                  <a:lnTo>
                    <a:pt x="0" y="3474"/>
                  </a:lnTo>
                  <a:close/>
                  <a:moveTo>
                    <a:pt x="0" y="3474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</p:grpSp>
      <p:grpSp>
        <p:nvGrpSpPr>
          <p:cNvPr id="52" name="Group 4"/>
          <p:cNvGrpSpPr>
            <a:grpSpLocks/>
          </p:cNvGrpSpPr>
          <p:nvPr/>
        </p:nvGrpSpPr>
        <p:grpSpPr bwMode="auto">
          <a:xfrm>
            <a:off x="793" y="1934229"/>
            <a:ext cx="5974557" cy="1153319"/>
            <a:chOff x="0" y="0"/>
            <a:chExt cx="7527" cy="1453"/>
          </a:xfrm>
        </p:grpSpPr>
        <p:sp>
          <p:nvSpPr>
            <p:cNvPr id="53" name="AutoShape 5"/>
            <p:cNvSpPr>
              <a:spLocks/>
            </p:cNvSpPr>
            <p:nvPr/>
          </p:nvSpPr>
          <p:spPr bwMode="auto">
            <a:xfrm>
              <a:off x="0" y="0"/>
              <a:ext cx="1301" cy="132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417" y="21600"/>
                  </a:moveTo>
                  <a:lnTo>
                    <a:pt x="21600" y="12924"/>
                  </a:lnTo>
                  <a:lnTo>
                    <a:pt x="0" y="0"/>
                  </a:lnTo>
                  <a:lnTo>
                    <a:pt x="0" y="16720"/>
                  </a:lnTo>
                  <a:lnTo>
                    <a:pt x="21417" y="21600"/>
                  </a:lnTo>
                  <a:close/>
                  <a:moveTo>
                    <a:pt x="21417" y="21600"/>
                  </a:move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  <p:sp>
          <p:nvSpPr>
            <p:cNvPr id="54" name="AutoShape 6"/>
            <p:cNvSpPr>
              <a:spLocks/>
            </p:cNvSpPr>
            <p:nvPr/>
          </p:nvSpPr>
          <p:spPr bwMode="auto">
            <a:xfrm>
              <a:off x="1290" y="654"/>
              <a:ext cx="6237" cy="79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3662"/>
                  </a:moveTo>
                  <a:lnTo>
                    <a:pt x="20356" y="3662"/>
                  </a:lnTo>
                  <a:lnTo>
                    <a:pt x="20356" y="0"/>
                  </a:lnTo>
                  <a:lnTo>
                    <a:pt x="21600" y="10912"/>
                  </a:lnTo>
                  <a:lnTo>
                    <a:pt x="20356" y="21600"/>
                  </a:lnTo>
                  <a:lnTo>
                    <a:pt x="20356" y="18012"/>
                  </a:lnTo>
                  <a:lnTo>
                    <a:pt x="0" y="18012"/>
                  </a:lnTo>
                  <a:lnTo>
                    <a:pt x="0" y="3662"/>
                  </a:lnTo>
                  <a:close/>
                  <a:moveTo>
                    <a:pt x="0" y="3662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</p:grpSp>
      <p:grpSp>
        <p:nvGrpSpPr>
          <p:cNvPr id="55" name="Group 7"/>
          <p:cNvGrpSpPr>
            <a:grpSpLocks/>
          </p:cNvGrpSpPr>
          <p:nvPr/>
        </p:nvGrpSpPr>
        <p:grpSpPr bwMode="auto">
          <a:xfrm>
            <a:off x="0" y="3204277"/>
            <a:ext cx="7194550" cy="820738"/>
            <a:chOff x="0" y="0"/>
            <a:chExt cx="9064" cy="1033"/>
          </a:xfrm>
        </p:grpSpPr>
        <p:sp>
          <p:nvSpPr>
            <p:cNvPr id="56" name="AutoShape 8"/>
            <p:cNvSpPr>
              <a:spLocks/>
            </p:cNvSpPr>
            <p:nvPr/>
          </p:nvSpPr>
          <p:spPr bwMode="auto">
            <a:xfrm>
              <a:off x="0" y="0"/>
              <a:ext cx="1301" cy="103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417" y="4678"/>
                  </a:moveTo>
                  <a:lnTo>
                    <a:pt x="21600" y="15940"/>
                  </a:lnTo>
                  <a:lnTo>
                    <a:pt x="0" y="21600"/>
                  </a:lnTo>
                  <a:lnTo>
                    <a:pt x="138" y="0"/>
                  </a:lnTo>
                  <a:lnTo>
                    <a:pt x="21417" y="4678"/>
                  </a:lnTo>
                  <a:close/>
                  <a:moveTo>
                    <a:pt x="21417" y="4678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  <p:sp>
          <p:nvSpPr>
            <p:cNvPr id="57" name="AutoShape 9"/>
            <p:cNvSpPr>
              <a:spLocks/>
            </p:cNvSpPr>
            <p:nvPr/>
          </p:nvSpPr>
          <p:spPr bwMode="auto">
            <a:xfrm>
              <a:off x="1290" y="88"/>
              <a:ext cx="7774" cy="79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3927"/>
                  </a:moveTo>
                  <a:lnTo>
                    <a:pt x="20579" y="3927"/>
                  </a:lnTo>
                  <a:lnTo>
                    <a:pt x="20579" y="0"/>
                  </a:lnTo>
                  <a:lnTo>
                    <a:pt x="21600" y="10800"/>
                  </a:lnTo>
                  <a:lnTo>
                    <a:pt x="20579" y="21600"/>
                  </a:lnTo>
                  <a:lnTo>
                    <a:pt x="20579" y="18428"/>
                  </a:lnTo>
                  <a:lnTo>
                    <a:pt x="0" y="18428"/>
                  </a:lnTo>
                  <a:lnTo>
                    <a:pt x="0" y="3927"/>
                  </a:lnTo>
                  <a:close/>
                  <a:moveTo>
                    <a:pt x="0" y="3927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</p:grpSp>
      <p:grpSp>
        <p:nvGrpSpPr>
          <p:cNvPr id="58" name="Group 10"/>
          <p:cNvGrpSpPr>
            <a:grpSpLocks/>
          </p:cNvGrpSpPr>
          <p:nvPr/>
        </p:nvGrpSpPr>
        <p:grpSpPr bwMode="auto">
          <a:xfrm>
            <a:off x="-12700" y="4906169"/>
            <a:ext cx="4928394" cy="1583531"/>
            <a:chOff x="0" y="0"/>
            <a:chExt cx="6209" cy="1994"/>
          </a:xfrm>
        </p:grpSpPr>
        <p:sp>
          <p:nvSpPr>
            <p:cNvPr id="59" name="AutoShape 11"/>
            <p:cNvSpPr>
              <a:spLocks/>
            </p:cNvSpPr>
            <p:nvPr/>
          </p:nvSpPr>
          <p:spPr bwMode="auto">
            <a:xfrm>
              <a:off x="0" y="127"/>
              <a:ext cx="1301" cy="1867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417" y="0"/>
                  </a:moveTo>
                  <a:lnTo>
                    <a:pt x="21600" y="6135"/>
                  </a:lnTo>
                  <a:lnTo>
                    <a:pt x="138" y="21600"/>
                  </a:lnTo>
                  <a:lnTo>
                    <a:pt x="0" y="9458"/>
                  </a:lnTo>
                  <a:lnTo>
                    <a:pt x="21417" y="0"/>
                  </a:lnTo>
                  <a:close/>
                  <a:moveTo>
                    <a:pt x="21417" y="0"/>
                  </a:move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  <p:sp>
          <p:nvSpPr>
            <p:cNvPr id="60" name="AutoShape 12"/>
            <p:cNvSpPr>
              <a:spLocks/>
            </p:cNvSpPr>
            <p:nvPr/>
          </p:nvSpPr>
          <p:spPr bwMode="auto">
            <a:xfrm>
              <a:off x="1290" y="0"/>
              <a:ext cx="4919" cy="80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3650"/>
                  </a:moveTo>
                  <a:lnTo>
                    <a:pt x="20022" y="3650"/>
                  </a:lnTo>
                  <a:lnTo>
                    <a:pt x="20022" y="0"/>
                  </a:lnTo>
                  <a:lnTo>
                    <a:pt x="21600" y="10949"/>
                  </a:lnTo>
                  <a:lnTo>
                    <a:pt x="20022" y="21600"/>
                  </a:lnTo>
                  <a:lnTo>
                    <a:pt x="20022" y="17727"/>
                  </a:lnTo>
                  <a:lnTo>
                    <a:pt x="0" y="17727"/>
                  </a:lnTo>
                  <a:lnTo>
                    <a:pt x="0" y="3650"/>
                  </a:lnTo>
                  <a:close/>
                  <a:moveTo>
                    <a:pt x="0" y="3650"/>
                  </a:move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</p:grpSp>
      <p:grpSp>
        <p:nvGrpSpPr>
          <p:cNvPr id="61" name="Group 13"/>
          <p:cNvGrpSpPr>
            <a:grpSpLocks/>
          </p:cNvGrpSpPr>
          <p:nvPr/>
        </p:nvGrpSpPr>
        <p:grpSpPr bwMode="auto">
          <a:xfrm>
            <a:off x="-13375" y="3872054"/>
            <a:ext cx="5974557" cy="1153319"/>
            <a:chOff x="0" y="0"/>
            <a:chExt cx="7527" cy="1453"/>
          </a:xfrm>
        </p:grpSpPr>
        <p:sp>
          <p:nvSpPr>
            <p:cNvPr id="62" name="AutoShape 14"/>
            <p:cNvSpPr>
              <a:spLocks/>
            </p:cNvSpPr>
            <p:nvPr/>
          </p:nvSpPr>
          <p:spPr bwMode="auto">
            <a:xfrm>
              <a:off x="0" y="132"/>
              <a:ext cx="1301" cy="132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417" y="0"/>
                  </a:moveTo>
                  <a:lnTo>
                    <a:pt x="21600" y="8812"/>
                  </a:lnTo>
                  <a:lnTo>
                    <a:pt x="0" y="21600"/>
                  </a:lnTo>
                  <a:lnTo>
                    <a:pt x="0" y="4880"/>
                  </a:lnTo>
                  <a:lnTo>
                    <a:pt x="21417" y="0"/>
                  </a:lnTo>
                  <a:close/>
                  <a:moveTo>
                    <a:pt x="21417" y="0"/>
                  </a:move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  <p:sp>
          <p:nvSpPr>
            <p:cNvPr id="63" name="AutoShape 15"/>
            <p:cNvSpPr>
              <a:spLocks/>
            </p:cNvSpPr>
            <p:nvPr/>
          </p:nvSpPr>
          <p:spPr bwMode="auto">
            <a:xfrm>
              <a:off x="1290" y="0"/>
              <a:ext cx="6237" cy="79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3588"/>
                  </a:moveTo>
                  <a:lnTo>
                    <a:pt x="20356" y="3588"/>
                  </a:lnTo>
                  <a:lnTo>
                    <a:pt x="20356" y="0"/>
                  </a:lnTo>
                  <a:lnTo>
                    <a:pt x="21600" y="10912"/>
                  </a:lnTo>
                  <a:lnTo>
                    <a:pt x="20356" y="21600"/>
                  </a:lnTo>
                  <a:lnTo>
                    <a:pt x="20356" y="17938"/>
                  </a:lnTo>
                  <a:lnTo>
                    <a:pt x="0" y="17938"/>
                  </a:lnTo>
                  <a:lnTo>
                    <a:pt x="0" y="3588"/>
                  </a:lnTo>
                  <a:close/>
                  <a:moveTo>
                    <a:pt x="0" y="3588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s-ES" sz="900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5181310" y="1583183"/>
            <a:ext cx="4427324" cy="646317"/>
          </a:xfrm>
          <a:prstGeom prst="rect">
            <a:avLst/>
          </a:prstGeom>
          <a:noFill/>
        </p:spPr>
        <p:txBody>
          <a:bodyPr wrap="square" lIns="0" tIns="60946" rIns="0" bIns="0" rtlCol="0">
            <a:spAutoFit/>
          </a:bodyPr>
          <a:lstStyle/>
          <a:p>
            <a:r>
              <a:rPr lang="en-US" sz="1400" b="1" dirty="0">
                <a:latin typeface="Montserrat SemiBold" panose="00000700000000000000" pitchFamily="2" charset="0"/>
                <a:cs typeface="Lato Medium" panose="020F0602020204030203" pitchFamily="34" charset="0"/>
              </a:rPr>
              <a:t>Sample Text Here</a:t>
            </a:r>
          </a:p>
          <a:p>
            <a:r>
              <a:rPr lang="en-US" sz="1200" dirty="0">
                <a:cs typeface="Calibri Light"/>
              </a:rPr>
              <a:t>Lorem ipsum dolor sit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 sed do </a:t>
            </a:r>
            <a:r>
              <a:rPr lang="en-US" sz="1200" dirty="0" err="1">
                <a:cs typeface="Calibri Light"/>
              </a:rPr>
              <a:t>eiusmod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tempor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</a:t>
            </a:r>
          </a:p>
        </p:txBody>
      </p:sp>
      <p:sp>
        <p:nvSpPr>
          <p:cNvPr id="5" name="TextBox 75">
            <a:extLst>
              <a:ext uri="{FF2B5EF4-FFF2-40B4-BE49-F238E27FC236}">
                <a16:creationId xmlns:a16="http://schemas.microsoft.com/office/drawing/2014/main" id="{9AFC31CF-5992-D966-489F-B9A033879A26}"/>
              </a:ext>
            </a:extLst>
          </p:cNvPr>
          <p:cNvSpPr txBox="1"/>
          <p:nvPr/>
        </p:nvSpPr>
        <p:spPr>
          <a:xfrm>
            <a:off x="6216652" y="2402386"/>
            <a:ext cx="4427324" cy="646317"/>
          </a:xfrm>
          <a:prstGeom prst="rect">
            <a:avLst/>
          </a:prstGeom>
          <a:noFill/>
        </p:spPr>
        <p:txBody>
          <a:bodyPr wrap="square" lIns="0" tIns="60946" rIns="0" bIns="0" rtlCol="0">
            <a:spAutoFit/>
          </a:bodyPr>
          <a:lstStyle/>
          <a:p>
            <a:r>
              <a:rPr lang="en-US" sz="1400" b="1" dirty="0">
                <a:latin typeface="Montserrat SemiBold" panose="00000700000000000000" pitchFamily="2" charset="0"/>
                <a:cs typeface="Lato Medium" panose="020F0602020204030203" pitchFamily="34" charset="0"/>
              </a:rPr>
              <a:t>Sample Text Here</a:t>
            </a:r>
          </a:p>
          <a:p>
            <a:r>
              <a:rPr lang="en-US" sz="1200" dirty="0">
                <a:cs typeface="Calibri Light"/>
              </a:rPr>
              <a:t>Lorem ipsum dolor sit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 sed do </a:t>
            </a:r>
            <a:r>
              <a:rPr lang="en-US" sz="1200" dirty="0" err="1">
                <a:cs typeface="Calibri Light"/>
              </a:rPr>
              <a:t>eiusmod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tempor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</a:t>
            </a:r>
          </a:p>
        </p:txBody>
      </p:sp>
      <p:sp>
        <p:nvSpPr>
          <p:cNvPr id="6" name="TextBox 75">
            <a:extLst>
              <a:ext uri="{FF2B5EF4-FFF2-40B4-BE49-F238E27FC236}">
                <a16:creationId xmlns:a16="http://schemas.microsoft.com/office/drawing/2014/main" id="{6507F2C1-F21A-A0A3-09B1-CB39BF97F5A0}"/>
              </a:ext>
            </a:extLst>
          </p:cNvPr>
          <p:cNvSpPr txBox="1"/>
          <p:nvPr/>
        </p:nvSpPr>
        <p:spPr>
          <a:xfrm>
            <a:off x="7459876" y="3221589"/>
            <a:ext cx="4427324" cy="646317"/>
          </a:xfrm>
          <a:prstGeom prst="rect">
            <a:avLst/>
          </a:prstGeom>
          <a:noFill/>
        </p:spPr>
        <p:txBody>
          <a:bodyPr wrap="square" lIns="0" tIns="60946" rIns="0" bIns="0" rtlCol="0">
            <a:spAutoFit/>
          </a:bodyPr>
          <a:lstStyle/>
          <a:p>
            <a:r>
              <a:rPr lang="en-US" sz="1400" b="1" dirty="0">
                <a:latin typeface="Montserrat SemiBold" panose="00000700000000000000" pitchFamily="2" charset="0"/>
                <a:cs typeface="Lato Medium" panose="020F0602020204030203" pitchFamily="34" charset="0"/>
              </a:rPr>
              <a:t>Sample Text Here</a:t>
            </a:r>
          </a:p>
          <a:p>
            <a:r>
              <a:rPr lang="en-US" sz="1200" dirty="0">
                <a:cs typeface="Calibri Light"/>
              </a:rPr>
              <a:t>Lorem ipsum dolor sit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 sed do </a:t>
            </a:r>
            <a:r>
              <a:rPr lang="en-US" sz="1200" dirty="0" err="1">
                <a:cs typeface="Calibri Light"/>
              </a:rPr>
              <a:t>eiusmod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tempor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</a:t>
            </a:r>
          </a:p>
        </p:txBody>
      </p:sp>
      <p:sp>
        <p:nvSpPr>
          <p:cNvPr id="7" name="TextBox 75">
            <a:extLst>
              <a:ext uri="{FF2B5EF4-FFF2-40B4-BE49-F238E27FC236}">
                <a16:creationId xmlns:a16="http://schemas.microsoft.com/office/drawing/2014/main" id="{30B24015-56EB-D722-56E4-F16AE6754BC7}"/>
              </a:ext>
            </a:extLst>
          </p:cNvPr>
          <p:cNvSpPr txBox="1"/>
          <p:nvPr/>
        </p:nvSpPr>
        <p:spPr>
          <a:xfrm>
            <a:off x="6216652" y="4031787"/>
            <a:ext cx="4732124" cy="646317"/>
          </a:xfrm>
          <a:prstGeom prst="rect">
            <a:avLst/>
          </a:prstGeom>
          <a:noFill/>
        </p:spPr>
        <p:txBody>
          <a:bodyPr wrap="square" lIns="0" tIns="60946" rIns="0" bIns="0" rtlCol="0">
            <a:spAutoFit/>
          </a:bodyPr>
          <a:lstStyle/>
          <a:p>
            <a:r>
              <a:rPr lang="en-US" sz="1400" b="1" dirty="0">
                <a:latin typeface="Montserrat SemiBold" panose="00000700000000000000" pitchFamily="2" charset="0"/>
                <a:cs typeface="Lato Medium" panose="020F0602020204030203" pitchFamily="34" charset="0"/>
              </a:rPr>
              <a:t>Sample Text Here</a:t>
            </a:r>
          </a:p>
          <a:p>
            <a:r>
              <a:rPr lang="en-US" sz="1200" dirty="0">
                <a:cs typeface="Calibri Light"/>
              </a:rPr>
              <a:t>Lorem ipsum dolor sit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 sed do </a:t>
            </a:r>
            <a:r>
              <a:rPr lang="en-US" sz="1200" dirty="0" err="1">
                <a:cs typeface="Calibri Light"/>
              </a:rPr>
              <a:t>eiusmod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tempor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</a:t>
            </a:r>
          </a:p>
        </p:txBody>
      </p:sp>
      <p:sp>
        <p:nvSpPr>
          <p:cNvPr id="8" name="TextBox 75">
            <a:extLst>
              <a:ext uri="{FF2B5EF4-FFF2-40B4-BE49-F238E27FC236}">
                <a16:creationId xmlns:a16="http://schemas.microsoft.com/office/drawing/2014/main" id="{CC7A05D2-06CE-4613-2E06-599AE68F0539}"/>
              </a:ext>
            </a:extLst>
          </p:cNvPr>
          <p:cNvSpPr txBox="1"/>
          <p:nvPr/>
        </p:nvSpPr>
        <p:spPr>
          <a:xfrm>
            <a:off x="5181310" y="4850990"/>
            <a:ext cx="4732124" cy="646317"/>
          </a:xfrm>
          <a:prstGeom prst="rect">
            <a:avLst/>
          </a:prstGeom>
          <a:noFill/>
        </p:spPr>
        <p:txBody>
          <a:bodyPr wrap="square" lIns="0" tIns="60946" rIns="0" bIns="0" rtlCol="0">
            <a:spAutoFit/>
          </a:bodyPr>
          <a:lstStyle/>
          <a:p>
            <a:r>
              <a:rPr lang="en-US" sz="1400" b="1" dirty="0">
                <a:latin typeface="Montserrat SemiBold" panose="00000700000000000000" pitchFamily="2" charset="0"/>
                <a:cs typeface="Lato Medium" panose="020F0602020204030203" pitchFamily="34" charset="0"/>
              </a:rPr>
              <a:t>Sample Text Here</a:t>
            </a:r>
          </a:p>
          <a:p>
            <a:r>
              <a:rPr lang="en-US" sz="1200" dirty="0">
                <a:cs typeface="Calibri Light"/>
              </a:rPr>
              <a:t>Lorem ipsum dolor sit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 sed do </a:t>
            </a:r>
            <a:r>
              <a:rPr lang="en-US" sz="1200" dirty="0" err="1">
                <a:cs typeface="Calibri Light"/>
              </a:rPr>
              <a:t>eiusmod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tempor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amet,consectetur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adipisicing</a:t>
            </a:r>
            <a:r>
              <a:rPr lang="en-US" sz="1200" dirty="0">
                <a:cs typeface="Calibri Light"/>
              </a:rPr>
              <a:t> </a:t>
            </a:r>
            <a:r>
              <a:rPr lang="en-US" sz="1200" dirty="0" err="1">
                <a:cs typeface="Calibri Light"/>
              </a:rPr>
              <a:t>elit</a:t>
            </a:r>
            <a:r>
              <a:rPr lang="en-US" sz="1200" dirty="0">
                <a:cs typeface="Calibri Light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353199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6" grpId="0"/>
      <p:bldP spid="5" grpId="0"/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DE71C65-67D0-5F18-1AD6-1E39C46D61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Thank </a:t>
            </a:r>
            <a:r>
              <a:rPr lang="it-IT" dirty="0" err="1"/>
              <a:t>you</a:t>
            </a:r>
            <a:r>
              <a:rPr lang="it-IT" dirty="0"/>
              <a:t> for </a:t>
            </a:r>
            <a:r>
              <a:rPr lang="it-IT" dirty="0" err="1"/>
              <a:t>your</a:t>
            </a:r>
            <a:r>
              <a:rPr lang="it-IT" dirty="0"/>
              <a:t> time</a:t>
            </a:r>
            <a:endParaRPr lang="en-IE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D172602-700B-BBFB-4228-CDFF3D3CA5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65097237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DE71C65-67D0-5F18-1AD6-1E39C46D61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Thank </a:t>
            </a:r>
            <a:r>
              <a:rPr lang="it-IT" dirty="0" err="1"/>
              <a:t>you</a:t>
            </a:r>
            <a:r>
              <a:rPr lang="it-IT" dirty="0"/>
              <a:t> for </a:t>
            </a:r>
            <a:r>
              <a:rPr lang="it-IT" dirty="0" err="1"/>
              <a:t>your</a:t>
            </a:r>
            <a:r>
              <a:rPr lang="it-IT" dirty="0"/>
              <a:t> time</a:t>
            </a:r>
            <a:endParaRPr lang="en-IE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D172602-700B-BBFB-4228-CDFF3D3CA5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99536061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DC126-C375-360B-375D-E825A5991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AB218-FD7D-E9D9-E564-2178D57AED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84BB37-9F90-E804-8D54-7804B878B9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94459832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8F08F-01C5-37F1-1621-7304EDDA0E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38E69-4CDF-E9A6-A21E-2E3C2F87A9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604564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494B6-87C4-29D5-CEA1-C6B9E173A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2B147B-2900-8D86-3E1C-D691BFE696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4B398AF-C719-9FF1-F549-1B4C2472AD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6439715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7C64C-515D-8D28-67D4-F6378D9CA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05732-D422-C0FE-BBC0-43CE68835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98A81C8-509E-C5F5-9FF9-B78732F97B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5457726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73964-9511-FFB7-88B9-2BBEF621E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BF59E2-AD42-5BAC-EA44-CE1343DE24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F658FB0-5AED-D312-F059-E37D07D80A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8200141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C0EA4-FE53-8067-FF60-523F0AF0A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CBE82D-B1A5-4B5B-9275-452990E278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9D3D2747-C9AE-DDBD-372A-DD285F507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>
            <a:normAutofit fontScale="92500" lnSpcReduction="10000"/>
          </a:bodyPr>
          <a:lstStyle/>
          <a:p>
            <a:r>
              <a:rPr lang="it-IT" sz="1800" dirty="0"/>
              <a:t>Work Package 1</a:t>
            </a:r>
            <a:endParaRPr lang="de-IE" sz="1800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A4C6B6C-7B7F-AB8D-BBC3-A4F629BAD97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2402F04-C9EB-9B5A-B181-7DFFA026CC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436F250-AC96-783A-8257-D115B0F1F2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639333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CodeWeek">
      <a:dk1>
        <a:srgbClr val="20262C"/>
      </a:dk1>
      <a:lt1>
        <a:srgbClr val="FFFFFF"/>
      </a:lt1>
      <a:dk2>
        <a:srgbClr val="1C4DA1"/>
      </a:dk2>
      <a:lt2>
        <a:srgbClr val="E7E6E6"/>
      </a:lt2>
      <a:accent1>
        <a:srgbClr val="F95C22"/>
      </a:accent1>
      <a:accent2>
        <a:srgbClr val="1C4DA1"/>
      </a:accent2>
      <a:accent3>
        <a:srgbClr val="333E48"/>
      </a:accent3>
      <a:accent4>
        <a:srgbClr val="FFD700"/>
      </a:accent4>
      <a:accent5>
        <a:srgbClr val="410098"/>
      </a:accent5>
      <a:accent6>
        <a:srgbClr val="00B3E3"/>
      </a:accent6>
      <a:hlink>
        <a:srgbClr val="1C4DA1"/>
      </a:hlink>
      <a:folHlink>
        <a:srgbClr val="4971B4"/>
      </a:folHlink>
    </a:clrScheme>
    <a:fontScheme name="Codeweek">
      <a:majorFont>
        <a:latin typeface="Montserrat"/>
        <a:ea typeface=""/>
        <a:cs typeface=""/>
      </a:majorFont>
      <a:minorFont>
        <a:latin typeface="Blink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U Code Week PPT Template Master v3" id="{9E7D5C36-2FA3-4954-B915-A1DF10713D14}" vid="{119BA62F-7CF4-48E1-946A-4F19F372827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4d001a9-5fb2-4d9b-b0a6-6079b5a75b5e" xsi:nil="true"/>
    <lcf76f155ced4ddcb4097134ff3c332f xmlns="5cb5dd62-7920-4fd8-8475-95956e16ac3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64388028821E4EBDB66DDC06836FD6" ma:contentTypeVersion="13" ma:contentTypeDescription="Create a new document." ma:contentTypeScope="" ma:versionID="a01b75c84aae6ef9d1ba460b28f61a55">
  <xsd:schema xmlns:xsd="http://www.w3.org/2001/XMLSchema" xmlns:xs="http://www.w3.org/2001/XMLSchema" xmlns:p="http://schemas.microsoft.com/office/2006/metadata/properties" xmlns:ns2="5cb5dd62-7920-4fd8-8475-95956e16ac31" xmlns:ns3="04d001a9-5fb2-4d9b-b0a6-6079b5a75b5e" targetNamespace="http://schemas.microsoft.com/office/2006/metadata/properties" ma:root="true" ma:fieldsID="ce79f56f9ea12a45a45b5fcc456c7e4d" ns2:_="" ns3:_="">
    <xsd:import namespace="5cb5dd62-7920-4fd8-8475-95956e16ac31"/>
    <xsd:import namespace="04d001a9-5fb2-4d9b-b0a6-6079b5a75b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b5dd62-7920-4fd8-8475-95956e16ac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76d40ee-9ca5-4070-a052-1fce19d79a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d001a9-5fb2-4d9b-b0a6-6079b5a75b5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b5c674b-4bc1-4a3d-b29c-e3f87623b5d9}" ma:internalName="TaxCatchAll" ma:showField="CatchAllData" ma:web="04d001a9-5fb2-4d9b-b0a6-6079b5a75b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E4E117-1663-4C8C-8C82-A08DF3ECDA7D}">
  <ds:schemaRefs>
    <ds:schemaRef ds:uri="e2442d10-90f2-49ef-8949-7e5ac17a22bf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8910e70e-56fc-4034-87de-158ef45b3418"/>
    <ds:schemaRef ds:uri="http://purl.org/dc/elements/1.1/"/>
    <ds:schemaRef ds:uri="http://schemas.microsoft.com/office/infopath/2007/PartnerControls"/>
    <ds:schemaRef ds:uri="http://purl.org/dc/dcmitype/"/>
    <ds:schemaRef ds:uri="04d001a9-5fb2-4d9b-b0a6-6079b5a75b5e"/>
    <ds:schemaRef ds:uri="5cb5dd62-7920-4fd8-8475-95956e16ac31"/>
  </ds:schemaRefs>
</ds:datastoreItem>
</file>

<file path=customXml/itemProps2.xml><?xml version="1.0" encoding="utf-8"?>
<ds:datastoreItem xmlns:ds="http://schemas.openxmlformats.org/officeDocument/2006/customXml" ds:itemID="{239E68AF-B884-4A94-95EA-EF8F9C195B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b5dd62-7920-4fd8-8475-95956e16ac31"/>
    <ds:schemaRef ds:uri="04d001a9-5fb2-4d9b-b0a6-6079b5a75b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7DA7C4-2F75-49A4-A4FA-DC1E94422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731</Words>
  <Application>Microsoft Macintosh PowerPoint</Application>
  <PresentationFormat>Widescreen</PresentationFormat>
  <Paragraphs>174</Paragraphs>
  <Slides>50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3" baseType="lpstr">
      <vt:lpstr>Arial</vt:lpstr>
      <vt:lpstr>Blinker</vt:lpstr>
      <vt:lpstr>Calibri</vt:lpstr>
      <vt:lpstr>Calibri Light</vt:lpstr>
      <vt:lpstr>FontAwesome</vt:lpstr>
      <vt:lpstr>Montserrat</vt:lpstr>
      <vt:lpstr>Montserrat SemiBold</vt:lpstr>
      <vt:lpstr>Open Sans Light</vt:lpstr>
      <vt:lpstr>Open Sans SemiBold</vt:lpstr>
      <vt:lpstr>Raleway</vt:lpstr>
      <vt:lpstr>Segoe UI Light</vt:lpstr>
      <vt:lpstr>Simple-Line-Icons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Horizontal Timeline and Descriptions</vt:lpstr>
      <vt:lpstr>PowerPoint Presentation</vt:lpstr>
      <vt:lpstr>Horizontal Timeline and Descriptions</vt:lpstr>
      <vt:lpstr>Horizontal Timeline and Descriptions</vt:lpstr>
      <vt:lpstr>Horizontal Timeline and Descriptions</vt:lpstr>
      <vt:lpstr>Modules</vt:lpstr>
      <vt:lpstr>PowerPoint Presentation</vt:lpstr>
      <vt:lpstr>Line Infographics</vt:lpstr>
      <vt:lpstr>Thank you for your time</vt:lpstr>
      <vt:lpstr>Thank you for your time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Matrix Developers</dc:creator>
  <cp:lastModifiedBy>Matrix Designers</cp:lastModifiedBy>
  <cp:revision>9</cp:revision>
  <dcterms:created xsi:type="dcterms:W3CDTF">2024-11-27T10:42:05Z</dcterms:created>
  <dcterms:modified xsi:type="dcterms:W3CDTF">2026-02-12T08:25:56Z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0x010100D564388028821E4EBDB66DDC06836FD6</vt:lpwstr>
  </property>
  <property fmtid="{D5CDD505-2E9C-101B-9397-08002B2CF9AE}" pid="3" name="MediaServiceImageTags">
    <vt:lpwstr/>
  </property>
</Properties>
</file>