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8"/>
  </p:notesMasterIdLst>
  <p:handoutMasterIdLst>
    <p:handoutMasterId r:id="rId19"/>
  </p:handoutMasterIdLst>
  <p:sldIdLst>
    <p:sldId id="2285" r:id="rId5"/>
    <p:sldId id="2329" r:id="rId6"/>
    <p:sldId id="2308" r:id="rId7"/>
    <p:sldId id="2336" r:id="rId8"/>
    <p:sldId id="2337" r:id="rId9"/>
    <p:sldId id="2339" r:id="rId10"/>
    <p:sldId id="2340" r:id="rId11"/>
    <p:sldId id="2341" r:id="rId12"/>
    <p:sldId id="2342" r:id="rId13"/>
    <p:sldId id="2343" r:id="rId14"/>
    <p:sldId id="2344" r:id="rId15"/>
    <p:sldId id="2335" r:id="rId16"/>
    <p:sldId id="294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D00194E-A5FF-D256-AF14-562D669A32A0}" name="Designers Generic" initials="DG" userId="S::designers@matrixinternet.ie::94e93334-1b81-4208-8a34-04a9008f565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2030"/>
    <a:srgbClr val="536B7E"/>
    <a:srgbClr val="FFAB81"/>
    <a:srgbClr val="FF5200"/>
    <a:srgbClr val="ECBA82"/>
    <a:srgbClr val="F9DAD0"/>
    <a:srgbClr val="A491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6327"/>
  </p:normalViewPr>
  <p:slideViewPr>
    <p:cSldViewPr snapToGrid="0">
      <p:cViewPr varScale="1">
        <p:scale>
          <a:sx n="103" d="100"/>
          <a:sy n="103" d="100"/>
        </p:scale>
        <p:origin x="176" y="624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4" d="100"/>
        <a:sy n="54" d="100"/>
      </p:scale>
      <p:origin x="0" y="0"/>
    </p:cViewPr>
  </p:sorterViewPr>
  <p:notesViewPr>
    <p:cSldViewPr snapToGrid="0" showGuides="1">
      <p:cViewPr varScale="1">
        <p:scale>
          <a:sx n="81" d="100"/>
          <a:sy n="81" d="100"/>
        </p:scale>
        <p:origin x="389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FD86641-C9C2-9E2C-26E9-F730564AAE3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1AED50-525B-4505-221E-A0835592E6B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DD54B5-6FCE-4600-8149-57A03059C707}" type="datetimeFigureOut">
              <a:rPr lang="en-IE" smtClean="0"/>
              <a:t>12/02/2026</a:t>
            </a:fld>
            <a:endParaRPr lang="en-I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A79482-07C3-CEDE-7EED-7BCD3A5D300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546EFC-9AE9-A78D-DC1F-E8C4EFC637E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C480E8-0C41-429C-829C-CB9A26C63A84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70412559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126F3F-C137-41D3-BAEA-043E7C708A3E}" type="datetimeFigureOut">
              <a:rPr lang="en-IE" smtClean="0"/>
              <a:t>12/02/2026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106324-0747-4C1B-9F29-13F9F9776C7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452641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43509-14A4-4141-8D88-16C7592F56C6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03432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0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0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0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6BABA07-0E3C-DE87-C959-30E0DD4562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32482C-CE81-CE90-E63D-FFC01FE569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96349" y="3179562"/>
            <a:ext cx="5695345" cy="1125749"/>
          </a:xfrm>
        </p:spPr>
        <p:txBody>
          <a:bodyPr anchor="t">
            <a:normAutofit/>
          </a:bodyPr>
          <a:lstStyle>
            <a:lvl1pPr algn="l"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787741B6-C6DF-2326-AF4E-358914019B7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3861" y="573430"/>
            <a:ext cx="1641317" cy="385848"/>
          </a:xfrm>
          <a:prstGeom prst="rect">
            <a:avLst/>
          </a:prstGeom>
        </p:spPr>
      </p:pic>
      <p:pic>
        <p:nvPicPr>
          <p:cNvPr id="5" name="Picture 4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15E8AE12-7605-63FD-1468-E493EE0620B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2236" y="6162189"/>
            <a:ext cx="1552942" cy="329223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A5D152C1-55B4-46F0-C279-175A1673E31D}"/>
              </a:ext>
            </a:extLst>
          </p:cNvPr>
          <p:cNvSpPr txBox="1">
            <a:spLocks/>
          </p:cNvSpPr>
          <p:nvPr userDrawn="1"/>
        </p:nvSpPr>
        <p:spPr>
          <a:xfrm>
            <a:off x="346822" y="6221662"/>
            <a:ext cx="3264379" cy="329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700" dirty="0"/>
              <a:t>10-25 </a:t>
            </a:r>
            <a:r>
              <a:rPr lang="pl-PL" sz="1700" dirty="0" err="1"/>
              <a:t>October</a:t>
            </a:r>
            <a:r>
              <a:rPr lang="pl-PL" sz="1700" dirty="0"/>
              <a:t> 2026</a:t>
            </a:r>
            <a:endParaRPr lang="en-IE" sz="1700" dirty="0"/>
          </a:p>
        </p:txBody>
      </p:sp>
    </p:spTree>
    <p:extLst>
      <p:ext uri="{BB962C8B-B14F-4D97-AF65-F5344CB8AC3E}">
        <p14:creationId xmlns:p14="http://schemas.microsoft.com/office/powerpoint/2010/main" val="3789130247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P2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51B93258-0B6F-B552-ADE2-879DCEE0E3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Graphic 11">
            <a:extLst>
              <a:ext uri="{FF2B5EF4-FFF2-40B4-BE49-F238E27FC236}">
                <a16:creationId xmlns:a16="http://schemas.microsoft.com/office/drawing/2014/main" id="{FAC5F82B-17C7-B5DA-D898-0E40B9782F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3861" y="573430"/>
            <a:ext cx="1641317" cy="385848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2237253B-9049-C248-98B2-16315D6C91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40497" y="3179562"/>
            <a:ext cx="5112836" cy="1125749"/>
          </a:xfrm>
        </p:spPr>
        <p:txBody>
          <a:bodyPr anchor="t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C3CE8930-FE50-9F8B-D641-3B90A3292EC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99528" y="2510612"/>
            <a:ext cx="2340286" cy="53449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txBody>
          <a:bodyPr wrap="square" anchor="ctr">
            <a:spAutoFit/>
          </a:bodyPr>
          <a:lstStyle>
            <a:lvl1pPr marL="0" indent="0" algn="ctr">
              <a:buNone/>
              <a:defRPr sz="17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Label</a:t>
            </a:r>
            <a:endParaRPr lang="en-IE" dirty="0"/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6CC9DD88-1C32-92F7-6B93-74C2D08176B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655621" y="4572000"/>
            <a:ext cx="1147762" cy="1147763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it-IT" dirty="0" err="1"/>
              <a:t>Insert</a:t>
            </a:r>
            <a:r>
              <a:rPr lang="it-IT" dirty="0"/>
              <a:t> logo</a:t>
            </a:r>
            <a:endParaRPr lang="en-IE" dirty="0"/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4E87CD9C-56C9-8125-EA73-8EE714841B4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03638" y="4572000"/>
            <a:ext cx="1147762" cy="1147763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it-IT" dirty="0" err="1"/>
              <a:t>Insert</a:t>
            </a:r>
            <a:r>
              <a:rPr lang="it-IT" dirty="0"/>
              <a:t> logo</a:t>
            </a:r>
            <a:endParaRPr lang="en-IE" dirty="0"/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D8FCD481-ED59-B1E6-A17F-6A13CE06539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742776" y="4572000"/>
            <a:ext cx="1147762" cy="1147763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it-IT" dirty="0" err="1"/>
              <a:t>Insert</a:t>
            </a:r>
            <a:r>
              <a:rPr lang="it-IT" dirty="0"/>
              <a:t> logo</a:t>
            </a:r>
            <a:endParaRPr lang="en-IE" dirty="0"/>
          </a:p>
        </p:txBody>
      </p:sp>
      <p:pic>
        <p:nvPicPr>
          <p:cNvPr id="2" name="Picture 1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0B014F2D-5951-FE53-99C0-5FF52B2D300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2236" y="6162189"/>
            <a:ext cx="1552942" cy="329223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A2D00E19-A4BB-9FA2-75C1-B9EB7071C59B}"/>
              </a:ext>
            </a:extLst>
          </p:cNvPr>
          <p:cNvSpPr txBox="1">
            <a:spLocks/>
          </p:cNvSpPr>
          <p:nvPr userDrawn="1"/>
        </p:nvSpPr>
        <p:spPr>
          <a:xfrm>
            <a:off x="346822" y="6221662"/>
            <a:ext cx="3264379" cy="329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700" dirty="0">
                <a:solidFill>
                  <a:schemeClr val="tx1"/>
                </a:solidFill>
              </a:rPr>
              <a:t>10-25 </a:t>
            </a:r>
            <a:r>
              <a:rPr lang="pl-PL" sz="1700" dirty="0" err="1">
                <a:solidFill>
                  <a:schemeClr val="tx1"/>
                </a:solidFill>
              </a:rPr>
              <a:t>October</a:t>
            </a:r>
            <a:r>
              <a:rPr lang="pl-PL" sz="1700" dirty="0">
                <a:solidFill>
                  <a:schemeClr val="tx1"/>
                </a:solidFill>
              </a:rPr>
              <a:t> 2026</a:t>
            </a:r>
            <a:endParaRPr lang="en-IE" sz="17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4543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796C386-A21B-01AC-AC2C-265F94B618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8234B3C-AF8A-6762-5A3F-69C1E935EE6B}"/>
              </a:ext>
            </a:extLst>
          </p:cNvPr>
          <p:cNvSpPr txBox="1"/>
          <p:nvPr userDrawn="1"/>
        </p:nvSpPr>
        <p:spPr>
          <a:xfrm>
            <a:off x="2375638" y="1934982"/>
            <a:ext cx="19784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dirty="0">
                <a:solidFill>
                  <a:prstClr val="white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Agenda</a:t>
            </a:r>
            <a:endParaRPr lang="en-US" sz="3600" dirty="0">
              <a:solidFill>
                <a:prstClr val="white"/>
              </a:solidFill>
              <a:latin typeface="+mj-lt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70D8D59-F441-A33B-A72A-D091013D4D9F}"/>
              </a:ext>
            </a:extLst>
          </p:cNvPr>
          <p:cNvCxnSpPr/>
          <p:nvPr userDrawn="1"/>
        </p:nvCxnSpPr>
        <p:spPr>
          <a:xfrm>
            <a:off x="4814596" y="811764"/>
            <a:ext cx="0" cy="523447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F8C08B6-284E-4DE9-C0C4-D56CBC0964C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57838" y="2045620"/>
            <a:ext cx="4927600" cy="3897312"/>
          </a:xfrm>
        </p:spPr>
        <p:txBody>
          <a:bodyPr>
            <a:normAutofit/>
          </a:bodyPr>
          <a:lstStyle>
            <a:lvl1pPr marL="457200" indent="-457200">
              <a:buClr>
                <a:schemeClr val="accent1"/>
              </a:buClr>
              <a:buSzPct val="150000"/>
              <a:buFont typeface="+mj-lt"/>
              <a:buAutoNum type="arabicPeriod"/>
              <a:defRPr sz="1600">
                <a:latin typeface="+mj-lt"/>
              </a:defRPr>
            </a:lvl1pPr>
            <a:lvl2pPr marL="800100" indent="-342900">
              <a:buSzPct val="150000"/>
              <a:buFont typeface="+mj-lt"/>
              <a:buAutoNum type="arabicPeriod"/>
              <a:defRPr>
                <a:latin typeface="+mj-lt"/>
              </a:defRPr>
            </a:lvl2pPr>
            <a:lvl3pPr marL="1257300" indent="-342900">
              <a:buSzPct val="150000"/>
              <a:buFont typeface="+mj-lt"/>
              <a:buAutoNum type="arabicPeriod"/>
              <a:defRPr>
                <a:latin typeface="+mj-lt"/>
              </a:defRPr>
            </a:lvl3pPr>
            <a:lvl4pPr>
              <a:buSzPct val="150000"/>
              <a:buFont typeface="+mj-lt"/>
              <a:buAutoNum type="arabicPeriod"/>
              <a:defRPr>
                <a:latin typeface="+mj-lt"/>
              </a:defRPr>
            </a:lvl4pPr>
            <a:lvl5pPr>
              <a:buSzPct val="150000"/>
              <a:buFont typeface="+mj-lt"/>
              <a:buAutoNum type="arabicPeriod"/>
              <a:defRPr>
                <a:latin typeface="+mj-lt"/>
              </a:defRPr>
            </a:lvl5pPr>
          </a:lstStyle>
          <a:p>
            <a:pPr lvl="0"/>
            <a:r>
              <a:rPr lang="en-US" dirty="0"/>
              <a:t>Click to edit topic 1</a:t>
            </a:r>
          </a:p>
          <a:p>
            <a:pPr lvl="0"/>
            <a:r>
              <a:rPr lang="en-US" dirty="0"/>
              <a:t>Click to edit topic 2</a:t>
            </a:r>
          </a:p>
          <a:p>
            <a:pPr lvl="0"/>
            <a:r>
              <a:rPr lang="en-US" dirty="0"/>
              <a:t>Click to edit topic 3</a:t>
            </a:r>
          </a:p>
          <a:p>
            <a:pPr lvl="0"/>
            <a:r>
              <a:rPr lang="en-US" dirty="0"/>
              <a:t>Click to edit topic 4</a:t>
            </a:r>
          </a:p>
          <a:p>
            <a:pPr lvl="0"/>
            <a:r>
              <a:rPr lang="en-US" dirty="0"/>
              <a:t>Click to edit topic 5</a:t>
            </a:r>
          </a:p>
        </p:txBody>
      </p:sp>
      <p:pic>
        <p:nvPicPr>
          <p:cNvPr id="2" name="Graphic 11">
            <a:extLst>
              <a:ext uri="{FF2B5EF4-FFF2-40B4-BE49-F238E27FC236}">
                <a16:creationId xmlns:a16="http://schemas.microsoft.com/office/drawing/2014/main" id="{7B14EABC-50CB-9045-30AF-7A031AA3C9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9648" y="573430"/>
            <a:ext cx="1641317" cy="385848"/>
          </a:xfrm>
          <a:prstGeom prst="rect">
            <a:avLst/>
          </a:prstGeom>
        </p:spPr>
      </p:pic>
      <p:pic>
        <p:nvPicPr>
          <p:cNvPr id="4" name="Picture 3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B33AE2AB-A69B-796A-7CEF-4D956A12C6C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2236" y="6162189"/>
            <a:ext cx="1552942" cy="32922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D0174E9-82F2-16EE-6996-FB1C165DAFCB}"/>
              </a:ext>
            </a:extLst>
          </p:cNvPr>
          <p:cNvSpPr txBox="1">
            <a:spLocks/>
          </p:cNvSpPr>
          <p:nvPr userDrawn="1"/>
        </p:nvSpPr>
        <p:spPr>
          <a:xfrm>
            <a:off x="346822" y="6221662"/>
            <a:ext cx="3264379" cy="329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700" dirty="0">
                <a:solidFill>
                  <a:schemeClr val="tx1"/>
                </a:solidFill>
              </a:rPr>
              <a:t>10-25 </a:t>
            </a:r>
            <a:r>
              <a:rPr lang="pl-PL" sz="1700" dirty="0" err="1">
                <a:solidFill>
                  <a:schemeClr val="tx1"/>
                </a:solidFill>
              </a:rPr>
              <a:t>October</a:t>
            </a:r>
            <a:r>
              <a:rPr lang="pl-PL" sz="1700" dirty="0">
                <a:solidFill>
                  <a:schemeClr val="tx1"/>
                </a:solidFill>
              </a:rPr>
              <a:t> 2026</a:t>
            </a:r>
            <a:endParaRPr lang="en-IE" sz="17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29489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genda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E0CA00AB-DE7B-9B49-6211-8026AF34204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70D8D59-F441-A33B-A72A-D091013D4D9F}"/>
              </a:ext>
            </a:extLst>
          </p:cNvPr>
          <p:cNvCxnSpPr/>
          <p:nvPr userDrawn="1"/>
        </p:nvCxnSpPr>
        <p:spPr>
          <a:xfrm>
            <a:off x="4814596" y="811764"/>
            <a:ext cx="0" cy="523447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F8C08B6-284E-4DE9-C0C4-D56CBC0964C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57838" y="1612487"/>
            <a:ext cx="4927600" cy="324601"/>
          </a:xfrm>
        </p:spPr>
        <p:txBody>
          <a:bodyPr>
            <a:normAutofit/>
          </a:bodyPr>
          <a:lstStyle>
            <a:lvl1pPr marL="0" indent="0">
              <a:buSzPct val="150000"/>
              <a:buFont typeface="+mj-lt"/>
              <a:buNone/>
              <a:defRPr sz="1400">
                <a:latin typeface="+mj-lt"/>
              </a:defRPr>
            </a:lvl1pPr>
            <a:lvl2pPr marL="800100" indent="-342900">
              <a:buSzPct val="150000"/>
              <a:buFont typeface="+mj-lt"/>
              <a:buAutoNum type="arabicPeriod"/>
              <a:defRPr>
                <a:latin typeface="+mj-lt"/>
              </a:defRPr>
            </a:lvl2pPr>
            <a:lvl3pPr marL="1257300" indent="-342900">
              <a:buSzPct val="150000"/>
              <a:buFont typeface="+mj-lt"/>
              <a:buAutoNum type="arabicPeriod"/>
              <a:defRPr>
                <a:latin typeface="+mj-lt"/>
              </a:defRPr>
            </a:lvl3pPr>
            <a:lvl4pPr>
              <a:buSzPct val="150000"/>
              <a:buFont typeface="+mj-lt"/>
              <a:buAutoNum type="arabicPeriod"/>
              <a:defRPr>
                <a:latin typeface="+mj-lt"/>
              </a:defRPr>
            </a:lvl4pPr>
            <a:lvl5pPr>
              <a:buSzPct val="150000"/>
              <a:buFont typeface="+mj-lt"/>
              <a:buAutoNum type="arabicPeriod"/>
              <a:defRPr>
                <a:latin typeface="+mj-lt"/>
              </a:defRPr>
            </a:lvl5pPr>
          </a:lstStyle>
          <a:p>
            <a:pPr lvl="0"/>
            <a:r>
              <a:rPr lang="en-US" dirty="0"/>
              <a:t>Click to edit topic 1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5037E0-0CB5-84BF-F256-1C8FBDF5BB4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46724" y="1973346"/>
            <a:ext cx="4968875" cy="565317"/>
          </a:xfrm>
        </p:spPr>
        <p:txBody>
          <a:bodyPr>
            <a:normAutofit/>
          </a:bodyPr>
          <a:lstStyle>
            <a:lvl1pPr marL="0" indent="0">
              <a:buNone/>
              <a:defRPr sz="1300"/>
            </a:lvl1pPr>
          </a:lstStyle>
          <a:p>
            <a:pPr lvl="0"/>
            <a:r>
              <a:rPr lang="en-US" dirty="0"/>
              <a:t>Click to edit topic description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90D2F066-77B6-7665-E81A-9125D4177B5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57838" y="2924944"/>
            <a:ext cx="4927600" cy="324601"/>
          </a:xfrm>
        </p:spPr>
        <p:txBody>
          <a:bodyPr>
            <a:normAutofit/>
          </a:bodyPr>
          <a:lstStyle>
            <a:lvl1pPr marL="0" indent="0">
              <a:buSzPct val="150000"/>
              <a:buFont typeface="+mj-lt"/>
              <a:buNone/>
              <a:defRPr sz="1400">
                <a:latin typeface="+mj-lt"/>
              </a:defRPr>
            </a:lvl1pPr>
            <a:lvl2pPr marL="800100" indent="-342900">
              <a:buSzPct val="150000"/>
              <a:buFont typeface="+mj-lt"/>
              <a:buAutoNum type="arabicPeriod"/>
              <a:defRPr>
                <a:latin typeface="+mj-lt"/>
              </a:defRPr>
            </a:lvl2pPr>
            <a:lvl3pPr marL="1257300" indent="-342900">
              <a:buSzPct val="150000"/>
              <a:buFont typeface="+mj-lt"/>
              <a:buAutoNum type="arabicPeriod"/>
              <a:defRPr>
                <a:latin typeface="+mj-lt"/>
              </a:defRPr>
            </a:lvl3pPr>
            <a:lvl4pPr>
              <a:buSzPct val="150000"/>
              <a:buFont typeface="+mj-lt"/>
              <a:buAutoNum type="arabicPeriod"/>
              <a:defRPr>
                <a:latin typeface="+mj-lt"/>
              </a:defRPr>
            </a:lvl4pPr>
            <a:lvl5pPr>
              <a:buSzPct val="150000"/>
              <a:buFont typeface="+mj-lt"/>
              <a:buAutoNum type="arabicPeriod"/>
              <a:defRPr>
                <a:latin typeface="+mj-lt"/>
              </a:defRPr>
            </a:lvl5pPr>
          </a:lstStyle>
          <a:p>
            <a:pPr lvl="0"/>
            <a:r>
              <a:rPr lang="en-US" dirty="0"/>
              <a:t>Click to edit topic 1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D4E31504-FAFF-1AFF-A235-E9E4DE83D9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46724" y="3285803"/>
            <a:ext cx="4968875" cy="565317"/>
          </a:xfrm>
        </p:spPr>
        <p:txBody>
          <a:bodyPr>
            <a:normAutofit/>
          </a:bodyPr>
          <a:lstStyle>
            <a:lvl1pPr marL="0" indent="0">
              <a:buNone/>
              <a:defRPr sz="1300"/>
            </a:lvl1pPr>
          </a:lstStyle>
          <a:p>
            <a:pPr lvl="0"/>
            <a:r>
              <a:rPr lang="en-US" dirty="0"/>
              <a:t>Click to edit topic description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D512B05D-8F7E-592C-65FB-9F72A645148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57838" y="4365104"/>
            <a:ext cx="4927600" cy="324601"/>
          </a:xfrm>
        </p:spPr>
        <p:txBody>
          <a:bodyPr>
            <a:normAutofit/>
          </a:bodyPr>
          <a:lstStyle>
            <a:lvl1pPr marL="0" indent="0">
              <a:buSzPct val="150000"/>
              <a:buFont typeface="+mj-lt"/>
              <a:buNone/>
              <a:defRPr sz="1400">
                <a:latin typeface="+mj-lt"/>
              </a:defRPr>
            </a:lvl1pPr>
            <a:lvl2pPr marL="800100" indent="-342900">
              <a:buSzPct val="150000"/>
              <a:buFont typeface="+mj-lt"/>
              <a:buAutoNum type="arabicPeriod"/>
              <a:defRPr>
                <a:latin typeface="+mj-lt"/>
              </a:defRPr>
            </a:lvl2pPr>
            <a:lvl3pPr marL="1257300" indent="-342900">
              <a:buSzPct val="150000"/>
              <a:buFont typeface="+mj-lt"/>
              <a:buAutoNum type="arabicPeriod"/>
              <a:defRPr>
                <a:latin typeface="+mj-lt"/>
              </a:defRPr>
            </a:lvl3pPr>
            <a:lvl4pPr>
              <a:buSzPct val="150000"/>
              <a:buFont typeface="+mj-lt"/>
              <a:buAutoNum type="arabicPeriod"/>
              <a:defRPr>
                <a:latin typeface="+mj-lt"/>
              </a:defRPr>
            </a:lvl4pPr>
            <a:lvl5pPr>
              <a:buSzPct val="150000"/>
              <a:buFont typeface="+mj-lt"/>
              <a:buAutoNum type="arabicPeriod"/>
              <a:defRPr>
                <a:latin typeface="+mj-lt"/>
              </a:defRPr>
            </a:lvl5pPr>
          </a:lstStyle>
          <a:p>
            <a:pPr lvl="0"/>
            <a:r>
              <a:rPr lang="en-US" dirty="0"/>
              <a:t>Click to edit topic 1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6E6DC051-5522-4F20-E853-0D5CA4B141F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546724" y="4725963"/>
            <a:ext cx="4968875" cy="565317"/>
          </a:xfrm>
        </p:spPr>
        <p:txBody>
          <a:bodyPr>
            <a:normAutofit/>
          </a:bodyPr>
          <a:lstStyle>
            <a:lvl1pPr marL="0" indent="0">
              <a:buNone/>
              <a:defRPr sz="1300"/>
            </a:lvl1pPr>
          </a:lstStyle>
          <a:p>
            <a:pPr lvl="0"/>
            <a:r>
              <a:rPr lang="en-US" dirty="0"/>
              <a:t>Click to edit topic description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15E199F-7967-B0AC-59F7-4CECB84FAAB7}"/>
              </a:ext>
            </a:extLst>
          </p:cNvPr>
          <p:cNvSpPr txBox="1"/>
          <p:nvPr userDrawn="1"/>
        </p:nvSpPr>
        <p:spPr>
          <a:xfrm>
            <a:off x="2375638" y="1934982"/>
            <a:ext cx="19784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dirty="0">
                <a:solidFill>
                  <a:prstClr val="white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Agenda</a:t>
            </a:r>
            <a:endParaRPr lang="en-US" sz="3600" dirty="0">
              <a:solidFill>
                <a:prstClr val="white"/>
              </a:solidFill>
              <a:latin typeface="+mj-lt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pic>
        <p:nvPicPr>
          <p:cNvPr id="3" name="Graphic 11">
            <a:extLst>
              <a:ext uri="{FF2B5EF4-FFF2-40B4-BE49-F238E27FC236}">
                <a16:creationId xmlns:a16="http://schemas.microsoft.com/office/drawing/2014/main" id="{38665763-CCEB-B029-5271-74F789DAD3D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9648" y="573430"/>
            <a:ext cx="1641317" cy="385848"/>
          </a:xfrm>
          <a:prstGeom prst="rect">
            <a:avLst/>
          </a:prstGeom>
        </p:spPr>
      </p:pic>
      <p:pic>
        <p:nvPicPr>
          <p:cNvPr id="2" name="Picture 1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3C4E9053-BB81-5C5D-AC40-3981164B331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2236" y="6162189"/>
            <a:ext cx="1552942" cy="32922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E23CC5B-DF34-3749-81EE-F6D1FB3D7F88}"/>
              </a:ext>
            </a:extLst>
          </p:cNvPr>
          <p:cNvSpPr txBox="1">
            <a:spLocks/>
          </p:cNvSpPr>
          <p:nvPr userDrawn="1"/>
        </p:nvSpPr>
        <p:spPr>
          <a:xfrm>
            <a:off x="346822" y="6221662"/>
            <a:ext cx="3264379" cy="329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700" dirty="0">
                <a:solidFill>
                  <a:schemeClr val="tx1"/>
                </a:solidFill>
              </a:rPr>
              <a:t>10-25 </a:t>
            </a:r>
            <a:r>
              <a:rPr lang="pl-PL" sz="1700" dirty="0" err="1">
                <a:solidFill>
                  <a:schemeClr val="tx1"/>
                </a:solidFill>
              </a:rPr>
              <a:t>October</a:t>
            </a:r>
            <a:r>
              <a:rPr lang="pl-PL" sz="1700" dirty="0">
                <a:solidFill>
                  <a:schemeClr val="tx1"/>
                </a:solidFill>
              </a:rPr>
              <a:t> 2026</a:t>
            </a:r>
            <a:endParaRPr lang="en-IE" sz="17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2951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DF71AA4-EB28-E378-7D08-C0BB0025FF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32482C-CE81-CE90-E63D-FFC01FE569E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85992" y="1440551"/>
            <a:ext cx="4857372" cy="1988449"/>
          </a:xfrm>
        </p:spPr>
        <p:txBody>
          <a:bodyPr anchor="b">
            <a:noAutofit/>
          </a:bodyPr>
          <a:lstStyle>
            <a:lvl1pPr algn="l">
              <a:defRPr sz="5400">
                <a:solidFill>
                  <a:schemeClr val="bg2"/>
                </a:solidFill>
              </a:defRPr>
            </a:lvl1pPr>
          </a:lstStyle>
          <a:p>
            <a:r>
              <a:rPr lang="en-GB" dirty="0"/>
              <a:t>Chapter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291256-A199-5127-D994-C5FC00CFBBB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885992" y="3447662"/>
            <a:ext cx="4857372" cy="192282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chapter subtitle style l</a:t>
            </a:r>
            <a:r>
              <a:rPr lang="en-IE" dirty="0" err="1">
                <a:effectLst/>
              </a:rPr>
              <a:t>orem</a:t>
            </a:r>
            <a:r>
              <a:rPr lang="en-IE" dirty="0">
                <a:effectLst/>
              </a:rPr>
              <a:t> ipsum </a:t>
            </a:r>
            <a:r>
              <a:rPr lang="en-IE" dirty="0" err="1">
                <a:effectLst/>
              </a:rPr>
              <a:t>dolor</a:t>
            </a:r>
            <a:r>
              <a:rPr lang="en-IE" dirty="0">
                <a:effectLst/>
              </a:rPr>
              <a:t> sit </a:t>
            </a:r>
            <a:r>
              <a:rPr lang="en-IE" dirty="0" err="1">
                <a:effectLst/>
              </a:rPr>
              <a:t>amet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consetetur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sadipscing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elitr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sed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diam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nonumy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eirmod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tempor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invidunt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ut</a:t>
            </a:r>
            <a:r>
              <a:rPr lang="en-IE" dirty="0">
                <a:effectLst/>
              </a:rPr>
              <a:t> labore et dolore magna </a:t>
            </a:r>
            <a:r>
              <a:rPr lang="en-IE" dirty="0" err="1">
                <a:effectLst/>
              </a:rPr>
              <a:t>aliquyam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erat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sed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diam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voluptua</a:t>
            </a:r>
            <a:r>
              <a:rPr lang="en-IE" dirty="0">
                <a:effectLst/>
              </a:rPr>
              <a:t>.</a:t>
            </a:r>
            <a:endParaRPr lang="en-IE" dirty="0"/>
          </a:p>
        </p:txBody>
      </p:sp>
      <p:pic>
        <p:nvPicPr>
          <p:cNvPr id="5" name="Picture 4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6CD05397-E8DB-5554-4328-C74957EABE6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2236" y="6162189"/>
            <a:ext cx="1552942" cy="32922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51EF5F9-D6D0-B7B7-1B36-4623C9F422E8}"/>
              </a:ext>
            </a:extLst>
          </p:cNvPr>
          <p:cNvSpPr txBox="1">
            <a:spLocks/>
          </p:cNvSpPr>
          <p:nvPr userDrawn="1"/>
        </p:nvSpPr>
        <p:spPr>
          <a:xfrm>
            <a:off x="346822" y="6221662"/>
            <a:ext cx="3264379" cy="329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700" dirty="0"/>
              <a:t>10-25 </a:t>
            </a:r>
            <a:r>
              <a:rPr lang="pl-PL" sz="1700" dirty="0" err="1"/>
              <a:t>October</a:t>
            </a:r>
            <a:r>
              <a:rPr lang="pl-PL" sz="1700" dirty="0"/>
              <a:t> 2026</a:t>
            </a:r>
            <a:endParaRPr lang="en-IE" sz="1700" dirty="0"/>
          </a:p>
        </p:txBody>
      </p:sp>
    </p:spTree>
    <p:extLst>
      <p:ext uri="{BB962C8B-B14F-4D97-AF65-F5344CB8AC3E}">
        <p14:creationId xmlns:p14="http://schemas.microsoft.com/office/powerpoint/2010/main" val="3869704964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EB090AB-84BE-111F-4E18-AEB2B78DA0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32482C-CE81-CE90-E63D-FFC01FE569E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30496" y="2124222"/>
            <a:ext cx="6909830" cy="1618381"/>
          </a:xfrm>
        </p:spPr>
        <p:txBody>
          <a:bodyPr anchor="b">
            <a:noAutofit/>
          </a:bodyPr>
          <a:lstStyle>
            <a:lvl1pPr algn="l">
              <a:defRPr sz="5400">
                <a:solidFill>
                  <a:schemeClr val="bg2"/>
                </a:solidFill>
              </a:defRPr>
            </a:lvl1pPr>
          </a:lstStyle>
          <a:p>
            <a:r>
              <a:rPr lang="en-GB" dirty="0"/>
              <a:t>Chapter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291256-A199-5127-D994-C5FC00CFBBB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30496" y="3775373"/>
            <a:ext cx="6909830" cy="185170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subtitle style l</a:t>
            </a:r>
            <a:r>
              <a:rPr lang="en-IE" dirty="0" err="1">
                <a:effectLst/>
              </a:rPr>
              <a:t>orem</a:t>
            </a:r>
            <a:r>
              <a:rPr lang="en-IE" dirty="0">
                <a:effectLst/>
              </a:rPr>
              <a:t> ipsum </a:t>
            </a:r>
            <a:r>
              <a:rPr lang="en-IE" dirty="0" err="1">
                <a:effectLst/>
              </a:rPr>
              <a:t>dolor</a:t>
            </a:r>
            <a:r>
              <a:rPr lang="en-IE" dirty="0">
                <a:effectLst/>
              </a:rPr>
              <a:t> sit </a:t>
            </a:r>
            <a:r>
              <a:rPr lang="en-IE" dirty="0" err="1">
                <a:effectLst/>
              </a:rPr>
              <a:t>amet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consetetur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sadipscing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elitr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sed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diam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nonumy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eirmod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tempor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invidunt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ut</a:t>
            </a:r>
            <a:r>
              <a:rPr lang="en-IE" dirty="0">
                <a:effectLst/>
              </a:rPr>
              <a:t> labore et dolore magna </a:t>
            </a:r>
            <a:r>
              <a:rPr lang="en-IE" dirty="0" err="1">
                <a:effectLst/>
              </a:rPr>
              <a:t>aliquyam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erat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sed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diam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voluptua</a:t>
            </a:r>
            <a:r>
              <a:rPr lang="en-IE" dirty="0">
                <a:effectLst/>
              </a:rPr>
              <a:t>.</a:t>
            </a:r>
            <a:endParaRPr lang="en-IE" dirty="0"/>
          </a:p>
        </p:txBody>
      </p:sp>
      <p:pic>
        <p:nvPicPr>
          <p:cNvPr id="5" name="Picture 4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D94BA603-3EDB-BC78-6446-B045DC5B883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2236" y="6162189"/>
            <a:ext cx="1552942" cy="32922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5DCC31E-C775-A603-CB5E-080949D20DCC}"/>
              </a:ext>
            </a:extLst>
          </p:cNvPr>
          <p:cNvSpPr txBox="1">
            <a:spLocks/>
          </p:cNvSpPr>
          <p:nvPr userDrawn="1"/>
        </p:nvSpPr>
        <p:spPr>
          <a:xfrm>
            <a:off x="346822" y="6221662"/>
            <a:ext cx="3264379" cy="329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700" dirty="0"/>
              <a:t>10-25 </a:t>
            </a:r>
            <a:r>
              <a:rPr lang="pl-PL" sz="1700" dirty="0" err="1"/>
              <a:t>October</a:t>
            </a:r>
            <a:r>
              <a:rPr lang="pl-PL" sz="1700" dirty="0"/>
              <a:t> 2026</a:t>
            </a:r>
            <a:endParaRPr lang="en-IE" sz="1700" dirty="0"/>
          </a:p>
        </p:txBody>
      </p:sp>
    </p:spTree>
    <p:extLst>
      <p:ext uri="{BB962C8B-B14F-4D97-AF65-F5344CB8AC3E}">
        <p14:creationId xmlns:p14="http://schemas.microsoft.com/office/powerpoint/2010/main" val="4277448762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85CAF52-2792-026D-8E47-0A3F9089DB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32482C-CE81-CE90-E63D-FFC01FE569E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47208" y="2124222"/>
            <a:ext cx="6909830" cy="1618381"/>
          </a:xfrm>
        </p:spPr>
        <p:txBody>
          <a:bodyPr anchor="b">
            <a:noAutofit/>
          </a:bodyPr>
          <a:lstStyle>
            <a:lvl1pPr algn="l">
              <a:defRPr sz="5400">
                <a:solidFill>
                  <a:schemeClr val="accent6"/>
                </a:solidFill>
              </a:defRPr>
            </a:lvl1pPr>
          </a:lstStyle>
          <a:p>
            <a:r>
              <a:rPr lang="en-GB" dirty="0"/>
              <a:t>Chapter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291256-A199-5127-D994-C5FC00CFBBB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947208" y="3775373"/>
            <a:ext cx="6909830" cy="185170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subtitle style l</a:t>
            </a:r>
            <a:r>
              <a:rPr lang="en-IE" dirty="0" err="1">
                <a:effectLst/>
              </a:rPr>
              <a:t>orem</a:t>
            </a:r>
            <a:r>
              <a:rPr lang="en-IE" dirty="0">
                <a:effectLst/>
              </a:rPr>
              <a:t> ipsum </a:t>
            </a:r>
            <a:r>
              <a:rPr lang="en-IE" dirty="0" err="1">
                <a:effectLst/>
              </a:rPr>
              <a:t>dolor</a:t>
            </a:r>
            <a:r>
              <a:rPr lang="en-IE" dirty="0">
                <a:effectLst/>
              </a:rPr>
              <a:t> sit </a:t>
            </a:r>
            <a:r>
              <a:rPr lang="en-IE" dirty="0" err="1">
                <a:effectLst/>
              </a:rPr>
              <a:t>amet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consetetur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sadipscing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elitr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sed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diam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nonumy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eirmod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tempor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invidunt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ut</a:t>
            </a:r>
            <a:r>
              <a:rPr lang="en-IE" dirty="0">
                <a:effectLst/>
              </a:rPr>
              <a:t> labore et dolore magna </a:t>
            </a:r>
            <a:r>
              <a:rPr lang="en-IE" dirty="0" err="1">
                <a:effectLst/>
              </a:rPr>
              <a:t>aliquyam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erat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sed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diam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voluptua</a:t>
            </a:r>
            <a:r>
              <a:rPr lang="en-IE" dirty="0">
                <a:effectLst/>
              </a:rPr>
              <a:t>.</a:t>
            </a:r>
            <a:endParaRPr lang="en-IE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757C76-8C08-DFAC-4265-6C1C4AC3DA2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0446" y="572627"/>
            <a:ext cx="1648148" cy="387454"/>
          </a:xfrm>
          <a:prstGeom prst="rect">
            <a:avLst/>
          </a:prstGeom>
        </p:spPr>
      </p:pic>
      <p:pic>
        <p:nvPicPr>
          <p:cNvPr id="9" name="Picture 8" descr="Blue text on a black background&#10;&#10;Description automatically generated">
            <a:extLst>
              <a:ext uri="{FF2B5EF4-FFF2-40B4-BE49-F238E27FC236}">
                <a16:creationId xmlns:a16="http://schemas.microsoft.com/office/drawing/2014/main" id="{4C5E9254-82B6-2091-1310-821A861E0E8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2347" y="6162189"/>
            <a:ext cx="1552831" cy="3292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71236B2-DE85-5952-CEC4-82D80B29E14D}"/>
              </a:ext>
            </a:extLst>
          </p:cNvPr>
          <p:cNvSpPr txBox="1">
            <a:spLocks/>
          </p:cNvSpPr>
          <p:nvPr userDrawn="1"/>
        </p:nvSpPr>
        <p:spPr>
          <a:xfrm>
            <a:off x="346822" y="6221662"/>
            <a:ext cx="3264379" cy="329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700" dirty="0">
                <a:solidFill>
                  <a:schemeClr val="tx1"/>
                </a:solidFill>
              </a:rPr>
              <a:t>10-25 </a:t>
            </a:r>
            <a:r>
              <a:rPr lang="pl-PL" sz="1700" dirty="0" err="1">
                <a:solidFill>
                  <a:schemeClr val="tx1"/>
                </a:solidFill>
              </a:rPr>
              <a:t>October</a:t>
            </a:r>
            <a:r>
              <a:rPr lang="pl-PL" sz="1700" dirty="0">
                <a:solidFill>
                  <a:schemeClr val="tx1"/>
                </a:solidFill>
              </a:rPr>
              <a:t> 2026</a:t>
            </a:r>
            <a:endParaRPr lang="en-IE" sz="17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173149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aker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252EFE6-3D69-D594-A0DF-4A536E0976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94EB92C-22CA-779D-5B20-26D153DF8597}"/>
              </a:ext>
            </a:extLst>
          </p:cNvPr>
          <p:cNvSpPr txBox="1">
            <a:spLocks/>
          </p:cNvSpPr>
          <p:nvPr userDrawn="1"/>
        </p:nvSpPr>
        <p:spPr>
          <a:xfrm>
            <a:off x="11239130" y="20748"/>
            <a:ext cx="6295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E" dirty="0">
              <a:solidFill>
                <a:schemeClr val="tx1"/>
              </a:solidFill>
            </a:endParaRPr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2723772D-A1D0-7615-3DE8-E5562E320EF7}"/>
              </a:ext>
            </a:extLst>
          </p:cNvPr>
          <p:cNvSpPr txBox="1">
            <a:spLocks/>
          </p:cNvSpPr>
          <p:nvPr userDrawn="1"/>
        </p:nvSpPr>
        <p:spPr>
          <a:xfrm>
            <a:off x="2088401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A87B1E5-57D8-0FEF-C086-5848548BA8DC}"/>
              </a:ext>
            </a:extLst>
          </p:cNvPr>
          <p:cNvCxnSpPr>
            <a:cxnSpLocks/>
          </p:cNvCxnSpPr>
          <p:nvPr userDrawn="1"/>
        </p:nvCxnSpPr>
        <p:spPr>
          <a:xfrm>
            <a:off x="2048607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itle 1">
            <a:extLst>
              <a:ext uri="{FF2B5EF4-FFF2-40B4-BE49-F238E27FC236}">
                <a16:creationId xmlns:a16="http://schemas.microsoft.com/office/drawing/2014/main" id="{E590C800-C302-D9C0-DE74-6409E443CC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88349" y="1823851"/>
            <a:ext cx="4572000" cy="1605149"/>
          </a:xfrm>
        </p:spPr>
        <p:txBody>
          <a:bodyPr anchor="t">
            <a:noAutofit/>
          </a:bodyPr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Click to edit Speaker Name</a:t>
            </a:r>
            <a:endParaRPr lang="en-IE" dirty="0"/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FEF3C9B1-0241-4F63-92B2-50C93229A7B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88350" y="3470535"/>
            <a:ext cx="4562272" cy="41566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accent3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speaker role,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A23693C2-62B6-90A0-3B85-DEF80853B84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11235" y="4974635"/>
            <a:ext cx="3549886" cy="369888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@nickname</a:t>
            </a:r>
            <a:endParaRPr lang="en-IE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A6EF6AF-3677-4A78-D1CA-F14CA2ADD7E5}"/>
              </a:ext>
            </a:extLst>
          </p:cNvPr>
          <p:cNvSpPr txBox="1"/>
          <p:nvPr userDrawn="1"/>
        </p:nvSpPr>
        <p:spPr>
          <a:xfrm>
            <a:off x="6507804" y="1342417"/>
            <a:ext cx="3715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chemeClr val="accent2"/>
                </a:solidFill>
                <a:latin typeface="Montserrat SemiBold" panose="00000700000000000000" pitchFamily="2" charset="0"/>
              </a:rPr>
              <a:t>Meet the speaker</a:t>
            </a:r>
            <a:endParaRPr lang="en-IE" sz="2400" dirty="0">
              <a:solidFill>
                <a:schemeClr val="accent2"/>
              </a:solidFill>
              <a:latin typeface="Montserrat SemiBold" panose="00000700000000000000" pitchFamily="2" charset="0"/>
            </a:endParaRPr>
          </a:p>
        </p:txBody>
      </p:sp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AE38DBF3-CCB9-C19C-8BBD-3E0661CEA35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88350" y="3921863"/>
            <a:ext cx="4562272" cy="41566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accent3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company name,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582AF499-390D-C08A-16A3-AD7F2FFB05C2}"/>
              </a:ext>
            </a:extLst>
          </p:cNvPr>
          <p:cNvSpPr/>
          <p:nvPr userDrawn="1"/>
        </p:nvSpPr>
        <p:spPr>
          <a:xfrm>
            <a:off x="1971675" y="1724025"/>
            <a:ext cx="3609975" cy="3648075"/>
          </a:xfrm>
          <a:prstGeom prst="roundRect">
            <a:avLst>
              <a:gd name="adj" fmla="val 7168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D8C572B-2DA7-ACC1-2B8C-2909C09FA98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649145" y="1452036"/>
            <a:ext cx="3600000" cy="3600000"/>
          </a:xfrm>
          <a:prstGeom prst="roundRect">
            <a:avLst>
              <a:gd name="adj" fmla="val 5290"/>
            </a:avLst>
          </a:prstGeom>
          <a:solidFill>
            <a:schemeClr val="tx1"/>
          </a:solidFill>
          <a:ln w="127000">
            <a:noFill/>
          </a:ln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it-IT" dirty="0"/>
              <a:t>Click to </a:t>
            </a:r>
            <a:r>
              <a:rPr lang="it-IT" dirty="0" err="1"/>
              <a:t>Insert</a:t>
            </a:r>
            <a:r>
              <a:rPr lang="it-IT" dirty="0"/>
              <a:t> </a:t>
            </a:r>
            <a:r>
              <a:rPr lang="it-IT" dirty="0" err="1"/>
              <a:t>profile</a:t>
            </a:r>
            <a:r>
              <a:rPr lang="it-IT" dirty="0"/>
              <a:t> image </a:t>
            </a:r>
            <a:r>
              <a:rPr lang="it-IT" dirty="0" err="1"/>
              <a:t>here</a:t>
            </a:r>
            <a:endParaRPr lang="en-IE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629DDA2-6AE9-F139-9E34-C2597EA749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95825" y="4539119"/>
            <a:ext cx="1066800" cy="1223505"/>
          </a:xfrm>
          <a:prstGeom prst="rect">
            <a:avLst/>
          </a:prstGeom>
        </p:spPr>
      </p:pic>
      <p:pic>
        <p:nvPicPr>
          <p:cNvPr id="2" name="Picture 1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E1AA65D3-2E3E-47A8-659E-B02625BC8E3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67" y="6162879"/>
            <a:ext cx="1552942" cy="32922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AA8F247-C3E4-10C8-B0D5-8D73BD1C46ED}"/>
              </a:ext>
            </a:extLst>
          </p:cNvPr>
          <p:cNvSpPr txBox="1">
            <a:spLocks/>
          </p:cNvSpPr>
          <p:nvPr userDrawn="1"/>
        </p:nvSpPr>
        <p:spPr>
          <a:xfrm>
            <a:off x="9877344" y="6221662"/>
            <a:ext cx="2299784" cy="329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700" dirty="0">
                <a:solidFill>
                  <a:schemeClr val="tx1"/>
                </a:solidFill>
              </a:rPr>
              <a:t>10-25 </a:t>
            </a:r>
            <a:r>
              <a:rPr lang="pl-PL" sz="1700" dirty="0" err="1">
                <a:solidFill>
                  <a:schemeClr val="tx1"/>
                </a:solidFill>
              </a:rPr>
              <a:t>October</a:t>
            </a:r>
            <a:r>
              <a:rPr lang="pl-PL" sz="1700" dirty="0">
                <a:solidFill>
                  <a:schemeClr val="tx1"/>
                </a:solidFill>
              </a:rPr>
              <a:t> 2026</a:t>
            </a:r>
            <a:endParaRPr lang="en-IE" sz="17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71150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peak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B3C261B5-91BB-D2FC-BF28-A4755AC4D6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0E476D-70E1-1440-4AC9-B7EBCD8D20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88349" y="1823851"/>
            <a:ext cx="4572000" cy="1605149"/>
          </a:xfrm>
        </p:spPr>
        <p:txBody>
          <a:bodyPr anchor="t">
            <a:noAutofit/>
          </a:bodyPr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Click to edit Speaker Name</a:t>
            </a:r>
            <a:endParaRPr lang="en-IE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94EB92C-22CA-779D-5B20-26D153DF8597}"/>
              </a:ext>
            </a:extLst>
          </p:cNvPr>
          <p:cNvSpPr txBox="1">
            <a:spLocks/>
          </p:cNvSpPr>
          <p:nvPr userDrawn="1"/>
        </p:nvSpPr>
        <p:spPr>
          <a:xfrm>
            <a:off x="11239130" y="20748"/>
            <a:ext cx="6295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E" dirty="0">
              <a:solidFill>
                <a:schemeClr val="tx1"/>
              </a:solidFill>
            </a:endParaRP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398F40BD-A145-71A9-BEBF-E13C64F6CDE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88350" y="3470535"/>
            <a:ext cx="4562272" cy="41566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speaker role,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D9B0014-CEEC-C069-2A16-393E442FD0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11235" y="4974635"/>
            <a:ext cx="3549886" cy="369888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@nickname</a:t>
            </a:r>
            <a:endParaRPr lang="en-IE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4048BD4-CE4A-EB6E-000B-6105D7FA22BA}"/>
              </a:ext>
            </a:extLst>
          </p:cNvPr>
          <p:cNvSpPr txBox="1"/>
          <p:nvPr userDrawn="1"/>
        </p:nvSpPr>
        <p:spPr>
          <a:xfrm>
            <a:off x="6507804" y="1342417"/>
            <a:ext cx="3715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chemeClr val="accent2"/>
                </a:solidFill>
                <a:latin typeface="Montserrat SemiBold" panose="00000700000000000000" pitchFamily="2" charset="0"/>
              </a:rPr>
              <a:t>Meet the speaker</a:t>
            </a:r>
            <a:endParaRPr lang="en-IE" sz="2400" dirty="0">
              <a:solidFill>
                <a:schemeClr val="accent2"/>
              </a:solidFill>
              <a:latin typeface="Montserrat SemiBold" panose="00000700000000000000" pitchFamily="2" charset="0"/>
            </a:endParaRPr>
          </a:p>
        </p:txBody>
      </p:sp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C83EA552-9136-1C0A-77D3-315D39C94D4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88350" y="3921863"/>
            <a:ext cx="4562272" cy="41566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company name,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13150EF-BE36-0E9E-971F-85694D69D69B}"/>
              </a:ext>
            </a:extLst>
          </p:cNvPr>
          <p:cNvSpPr/>
          <p:nvPr userDrawn="1"/>
        </p:nvSpPr>
        <p:spPr>
          <a:xfrm>
            <a:off x="6507804" y="4858512"/>
            <a:ext cx="768485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4" name="Slide Number Placeholder 5">
            <a:extLst>
              <a:ext uri="{FF2B5EF4-FFF2-40B4-BE49-F238E27FC236}">
                <a16:creationId xmlns:a16="http://schemas.microsoft.com/office/drawing/2014/main" id="{E51B51AE-9253-7F36-5C6B-76480E8F2C65}"/>
              </a:ext>
            </a:extLst>
          </p:cNvPr>
          <p:cNvSpPr txBox="1">
            <a:spLocks/>
          </p:cNvSpPr>
          <p:nvPr userDrawn="1"/>
        </p:nvSpPr>
        <p:spPr>
          <a:xfrm>
            <a:off x="2088401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C46EFF5-E730-F7EC-F745-83562A45FD0E}"/>
              </a:ext>
            </a:extLst>
          </p:cNvPr>
          <p:cNvCxnSpPr>
            <a:cxnSpLocks/>
          </p:cNvCxnSpPr>
          <p:nvPr userDrawn="1"/>
        </p:nvCxnSpPr>
        <p:spPr>
          <a:xfrm>
            <a:off x="2048607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CD49E27-C18B-ED3F-672C-96E07DB9E2D0}"/>
              </a:ext>
            </a:extLst>
          </p:cNvPr>
          <p:cNvSpPr/>
          <p:nvPr userDrawn="1"/>
        </p:nvSpPr>
        <p:spPr>
          <a:xfrm>
            <a:off x="1971675" y="1724025"/>
            <a:ext cx="3609975" cy="3648075"/>
          </a:xfrm>
          <a:prstGeom prst="roundRect">
            <a:avLst>
              <a:gd name="adj" fmla="val 71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79B74489-E971-079A-1933-189894B3E36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649145" y="1452036"/>
            <a:ext cx="3600000" cy="3600000"/>
          </a:xfrm>
          <a:prstGeom prst="roundRect">
            <a:avLst>
              <a:gd name="adj" fmla="val 5290"/>
            </a:avLst>
          </a:prstGeom>
          <a:solidFill>
            <a:schemeClr val="tx1"/>
          </a:solidFill>
          <a:ln w="127000">
            <a:noFill/>
          </a:ln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it-IT" dirty="0"/>
              <a:t>Click to </a:t>
            </a:r>
            <a:r>
              <a:rPr lang="it-IT" dirty="0" err="1"/>
              <a:t>Insert</a:t>
            </a:r>
            <a:r>
              <a:rPr lang="it-IT" dirty="0"/>
              <a:t> </a:t>
            </a:r>
            <a:r>
              <a:rPr lang="it-IT" dirty="0" err="1"/>
              <a:t>profile</a:t>
            </a:r>
            <a:r>
              <a:rPr lang="it-IT" dirty="0"/>
              <a:t> image </a:t>
            </a:r>
            <a:r>
              <a:rPr lang="it-IT" dirty="0" err="1"/>
              <a:t>here</a:t>
            </a:r>
            <a:endParaRPr lang="en-IE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BC78651-D97D-2B99-6B53-2335EAA4133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95825" y="4539119"/>
            <a:ext cx="1066800" cy="1223505"/>
          </a:xfrm>
          <a:prstGeom prst="rect">
            <a:avLst/>
          </a:prstGeom>
        </p:spPr>
      </p:pic>
      <p:pic>
        <p:nvPicPr>
          <p:cNvPr id="6" name="Picture 5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A934CA28-40E7-1A3F-25A6-94005D408C5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67" y="6162879"/>
            <a:ext cx="1552942" cy="329223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E5D3DD6-E1AB-48AC-E9EB-AD9DFB89A783}"/>
              </a:ext>
            </a:extLst>
          </p:cNvPr>
          <p:cNvSpPr txBox="1">
            <a:spLocks/>
          </p:cNvSpPr>
          <p:nvPr userDrawn="1"/>
        </p:nvSpPr>
        <p:spPr>
          <a:xfrm>
            <a:off x="9877344" y="6221662"/>
            <a:ext cx="2299784" cy="329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700" dirty="0">
                <a:solidFill>
                  <a:schemeClr val="bg1"/>
                </a:solidFill>
              </a:rPr>
              <a:t>10-25 </a:t>
            </a:r>
            <a:r>
              <a:rPr lang="pl-PL" sz="1700" dirty="0" err="1">
                <a:solidFill>
                  <a:schemeClr val="bg1"/>
                </a:solidFill>
              </a:rPr>
              <a:t>October</a:t>
            </a:r>
            <a:r>
              <a:rPr lang="pl-PL" sz="1700" dirty="0">
                <a:solidFill>
                  <a:schemeClr val="bg1"/>
                </a:solidFill>
              </a:rPr>
              <a:t> 2026</a:t>
            </a:r>
            <a:endParaRPr lang="en-IE" sz="17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255293"/>
      </p:ext>
    </p:extLst>
  </p:cSld>
  <p:clrMapOvr>
    <a:masterClrMapping/>
  </p:clrMapOvr>
  <p:transition spd="slow"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B91129E-63A3-7E6F-7A96-D1A6F10DBC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94EB92C-22CA-779D-5B20-26D153DF8597}"/>
              </a:ext>
            </a:extLst>
          </p:cNvPr>
          <p:cNvSpPr txBox="1">
            <a:spLocks/>
          </p:cNvSpPr>
          <p:nvPr userDrawn="1"/>
        </p:nvSpPr>
        <p:spPr>
          <a:xfrm>
            <a:off x="11239130" y="20748"/>
            <a:ext cx="6295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E" dirty="0">
              <a:solidFill>
                <a:schemeClr val="tx1"/>
              </a:solidFill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D8C572B-2DA7-ACC1-2B8C-2909C09FA98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374696" y="1452036"/>
            <a:ext cx="3600000" cy="3600000"/>
          </a:xfrm>
          <a:prstGeom prst="roundRect">
            <a:avLst/>
          </a:prstGeom>
          <a:solidFill>
            <a:schemeClr val="bg1"/>
          </a:solidFill>
          <a:ln w="127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it-IT" dirty="0"/>
              <a:t>Click to </a:t>
            </a:r>
            <a:r>
              <a:rPr lang="it-IT" dirty="0" err="1"/>
              <a:t>Insert</a:t>
            </a:r>
            <a:r>
              <a:rPr lang="it-IT" dirty="0"/>
              <a:t> </a:t>
            </a:r>
            <a:r>
              <a:rPr lang="it-IT" dirty="0" err="1"/>
              <a:t>profile</a:t>
            </a:r>
            <a:r>
              <a:rPr lang="it-IT" dirty="0"/>
              <a:t> image </a:t>
            </a:r>
            <a:r>
              <a:rPr lang="it-IT" dirty="0" err="1"/>
              <a:t>here</a:t>
            </a:r>
            <a:endParaRPr lang="en-IE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398F40BD-A145-71A9-BEBF-E13C64F6CDE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25749" y="1322364"/>
            <a:ext cx="3882682" cy="2409699"/>
          </a:xfrm>
        </p:spPr>
        <p:txBody>
          <a:bodyPr wrap="square">
            <a:normAutofit/>
          </a:bodyPr>
          <a:lstStyle>
            <a:lvl1pPr marL="0" indent="0">
              <a:buNone/>
              <a:defRPr lang="en-US" sz="3200" dirty="0">
                <a:solidFill>
                  <a:schemeClr val="tx1"/>
                </a:solidFill>
                <a:latin typeface="Montserrat" panose="00000500000000000000" pitchFamily="2" charset="0"/>
              </a:defRPr>
            </a:lvl1pPr>
          </a:lstStyle>
          <a:p>
            <a:pPr lvl="0"/>
            <a:r>
              <a:rPr lang="en-US" dirty="0"/>
              <a:t>Click to edit quote </a:t>
            </a:r>
            <a:r>
              <a:rPr lang="en-US" dirty="0" err="1"/>
              <a:t>loremd</a:t>
            </a:r>
            <a:r>
              <a:rPr lang="en-US" dirty="0"/>
              <a:t>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consectur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4048BD4-CE4A-EB6E-000B-6105D7FA22BA}"/>
              </a:ext>
            </a:extLst>
          </p:cNvPr>
          <p:cNvSpPr txBox="1">
            <a:spLocks/>
          </p:cNvSpPr>
          <p:nvPr userDrawn="1"/>
        </p:nvSpPr>
        <p:spPr>
          <a:xfrm>
            <a:off x="585305" y="737506"/>
            <a:ext cx="1201291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600" dirty="0">
                <a:solidFill>
                  <a:schemeClr val="accent2"/>
                </a:solidFill>
                <a:latin typeface="+mj-lt"/>
              </a:rPr>
              <a:t>“</a:t>
            </a:r>
            <a:endParaRPr lang="en-IE" sz="166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331B5FF-20EC-57C3-3D81-5778409F0C7A}"/>
              </a:ext>
            </a:extLst>
          </p:cNvPr>
          <p:cNvSpPr/>
          <p:nvPr userDrawn="1"/>
        </p:nvSpPr>
        <p:spPr>
          <a:xfrm>
            <a:off x="2259361" y="4858512"/>
            <a:ext cx="768485" cy="583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0EC115A2-8A06-B998-E04F-DD0008C60AD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162792" y="4939123"/>
            <a:ext cx="3549886" cy="328885"/>
          </a:xfr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name</a:t>
            </a:r>
            <a:endParaRPr lang="en-IE" dirty="0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C916D6E8-1BA4-BFBF-C1DC-FA0F2E363FC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162792" y="5301208"/>
            <a:ext cx="3549886" cy="328885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chemeClr val="tx1"/>
                </a:solidFill>
                <a:latin typeface="Montserrat" panose="00000500000000000000" pitchFamily="2" charset="0"/>
              </a:defRPr>
            </a:lvl1pPr>
          </a:lstStyle>
          <a:p>
            <a:pPr lvl="0"/>
            <a:r>
              <a:rPr lang="en-US" dirty="0"/>
              <a:t>Click to edit job role</a:t>
            </a:r>
            <a:endParaRPr lang="en-IE" dirty="0"/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C428928B-E51D-2502-731F-CE3844D7D948}"/>
              </a:ext>
            </a:extLst>
          </p:cNvPr>
          <p:cNvSpPr txBox="1">
            <a:spLocks/>
          </p:cNvSpPr>
          <p:nvPr userDrawn="1"/>
        </p:nvSpPr>
        <p:spPr>
          <a:xfrm>
            <a:off x="2088401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3CBC778-287D-C991-0EBB-738559359BC4}"/>
              </a:ext>
            </a:extLst>
          </p:cNvPr>
          <p:cNvCxnSpPr>
            <a:cxnSpLocks/>
          </p:cNvCxnSpPr>
          <p:nvPr userDrawn="1"/>
        </p:nvCxnSpPr>
        <p:spPr>
          <a:xfrm>
            <a:off x="2048607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59FD5651-751A-E178-0B13-08E7C97E96B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06025" y="4586744"/>
            <a:ext cx="1066800" cy="1223505"/>
          </a:xfrm>
          <a:prstGeom prst="rect">
            <a:avLst/>
          </a:prstGeom>
        </p:spPr>
      </p:pic>
      <p:pic>
        <p:nvPicPr>
          <p:cNvPr id="9" name="Picture 8" descr="Blue text on a black background&#10;&#10;Description automatically generated">
            <a:extLst>
              <a:ext uri="{FF2B5EF4-FFF2-40B4-BE49-F238E27FC236}">
                <a16:creationId xmlns:a16="http://schemas.microsoft.com/office/drawing/2014/main" id="{E1FB5187-376D-C6F6-B8D3-EA74C3749F7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78" y="6162879"/>
            <a:ext cx="1552831" cy="3292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944E1CE-F233-82F6-A90D-AC164983EDF0}"/>
              </a:ext>
            </a:extLst>
          </p:cNvPr>
          <p:cNvSpPr txBox="1">
            <a:spLocks/>
          </p:cNvSpPr>
          <p:nvPr userDrawn="1"/>
        </p:nvSpPr>
        <p:spPr>
          <a:xfrm>
            <a:off x="9877344" y="6221662"/>
            <a:ext cx="2299784" cy="329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700" dirty="0">
                <a:solidFill>
                  <a:schemeClr val="tx1"/>
                </a:solidFill>
              </a:rPr>
              <a:t>10-25 </a:t>
            </a:r>
            <a:r>
              <a:rPr lang="pl-PL" sz="1700" dirty="0" err="1">
                <a:solidFill>
                  <a:schemeClr val="tx1"/>
                </a:solidFill>
              </a:rPr>
              <a:t>October</a:t>
            </a:r>
            <a:r>
              <a:rPr lang="pl-PL" sz="1700" dirty="0">
                <a:solidFill>
                  <a:schemeClr val="tx1"/>
                </a:solidFill>
              </a:rPr>
              <a:t> 2026</a:t>
            </a:r>
            <a:endParaRPr lang="en-IE" sz="17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5651569"/>
      </p:ext>
    </p:extLst>
  </p:cSld>
  <p:clrMapOvr>
    <a:masterClrMapping/>
  </p:clrMapOvr>
  <p:transition spd="slow"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332CC8B-C6A7-EAE0-F7F9-96DE9A6108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94EB92C-22CA-779D-5B20-26D153DF8597}"/>
              </a:ext>
            </a:extLst>
          </p:cNvPr>
          <p:cNvSpPr txBox="1">
            <a:spLocks/>
          </p:cNvSpPr>
          <p:nvPr userDrawn="1"/>
        </p:nvSpPr>
        <p:spPr>
          <a:xfrm>
            <a:off x="11239130" y="20748"/>
            <a:ext cx="6295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E" dirty="0">
              <a:solidFill>
                <a:schemeClr val="tx1"/>
              </a:solidFill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D8C572B-2DA7-ACC1-2B8C-2909C09FA98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48128" y="1325468"/>
            <a:ext cx="3853136" cy="3853136"/>
          </a:xfrm>
          <a:prstGeom prst="roundRect">
            <a:avLst/>
          </a:prstGeom>
          <a:solidFill>
            <a:schemeClr val="tx1"/>
          </a:solidFill>
          <a:ln w="127000">
            <a:noFill/>
          </a:ln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it-IT" dirty="0"/>
              <a:t>Click to </a:t>
            </a:r>
            <a:r>
              <a:rPr lang="it-IT" dirty="0" err="1"/>
              <a:t>Insert</a:t>
            </a:r>
            <a:r>
              <a:rPr lang="it-IT" dirty="0"/>
              <a:t> </a:t>
            </a:r>
            <a:r>
              <a:rPr lang="it-IT" dirty="0" err="1"/>
              <a:t>profile</a:t>
            </a:r>
            <a:r>
              <a:rPr lang="it-IT" dirty="0"/>
              <a:t> image </a:t>
            </a:r>
            <a:r>
              <a:rPr lang="it-IT" dirty="0" err="1"/>
              <a:t>here</a:t>
            </a:r>
            <a:endParaRPr lang="en-IE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398F40BD-A145-71A9-BEBF-E13C64F6CDE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73076" y="1322364"/>
            <a:ext cx="4623626" cy="2658793"/>
          </a:xfrm>
        </p:spPr>
        <p:txBody>
          <a:bodyPr wrap="square">
            <a:noAutofit/>
          </a:bodyPr>
          <a:lstStyle>
            <a:lvl1pPr marL="0" indent="0">
              <a:buNone/>
              <a:defRPr lang="en-US" sz="3200" dirty="0">
                <a:solidFill>
                  <a:schemeClr val="tx1"/>
                </a:solidFill>
                <a:latin typeface="Montserrat" panose="00000500000000000000" pitchFamily="2" charset="0"/>
              </a:defRPr>
            </a:lvl1pPr>
          </a:lstStyle>
          <a:p>
            <a:pPr lvl="0"/>
            <a:r>
              <a:rPr lang="en-US" dirty="0"/>
              <a:t>Click to edit quote 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consectur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4048BD4-CE4A-EB6E-000B-6105D7FA22BA}"/>
              </a:ext>
            </a:extLst>
          </p:cNvPr>
          <p:cNvSpPr txBox="1">
            <a:spLocks/>
          </p:cNvSpPr>
          <p:nvPr userDrawn="1"/>
        </p:nvSpPr>
        <p:spPr>
          <a:xfrm>
            <a:off x="585305" y="737506"/>
            <a:ext cx="1201291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600" dirty="0">
                <a:solidFill>
                  <a:schemeClr val="tx1"/>
                </a:solidFill>
                <a:latin typeface="+mj-lt"/>
              </a:rPr>
              <a:t>“</a:t>
            </a:r>
            <a:endParaRPr lang="en-IE" sz="166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331B5FF-20EC-57C3-3D81-5778409F0C7A}"/>
              </a:ext>
            </a:extLst>
          </p:cNvPr>
          <p:cNvSpPr/>
          <p:nvPr userDrawn="1"/>
        </p:nvSpPr>
        <p:spPr>
          <a:xfrm>
            <a:off x="1661833" y="4858512"/>
            <a:ext cx="768485" cy="5836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0EC115A2-8A06-B998-E04F-DD0008C60AD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565264" y="4939123"/>
            <a:ext cx="3549886" cy="328885"/>
          </a:xfr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name</a:t>
            </a:r>
            <a:endParaRPr lang="en-IE" dirty="0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C916D6E8-1BA4-BFBF-C1DC-FA0F2E363FC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565264" y="5301208"/>
            <a:ext cx="3549886" cy="328885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chemeClr val="tx1"/>
                </a:solidFill>
                <a:latin typeface="Montserrat" panose="00000500000000000000" pitchFamily="2" charset="0"/>
              </a:defRPr>
            </a:lvl1pPr>
          </a:lstStyle>
          <a:p>
            <a:pPr lvl="0"/>
            <a:r>
              <a:rPr lang="en-US" dirty="0"/>
              <a:t>Click to edit job role</a:t>
            </a:r>
            <a:endParaRPr lang="en-IE" dirty="0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AF8CA6F4-4191-B5B8-CB58-5AC61EB107DA}"/>
              </a:ext>
            </a:extLst>
          </p:cNvPr>
          <p:cNvSpPr txBox="1">
            <a:spLocks/>
          </p:cNvSpPr>
          <p:nvPr userDrawn="1"/>
        </p:nvSpPr>
        <p:spPr>
          <a:xfrm>
            <a:off x="2088401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9D9812B-F089-724B-C13D-47F7CF4E29D9}"/>
              </a:ext>
            </a:extLst>
          </p:cNvPr>
          <p:cNvCxnSpPr>
            <a:cxnSpLocks/>
          </p:cNvCxnSpPr>
          <p:nvPr userDrawn="1"/>
        </p:nvCxnSpPr>
        <p:spPr>
          <a:xfrm>
            <a:off x="2048607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6852F32E-1D18-E90B-2AF9-D45D03727AF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06025" y="4567694"/>
            <a:ext cx="1066800" cy="1223505"/>
          </a:xfrm>
          <a:prstGeom prst="rect">
            <a:avLst/>
          </a:prstGeom>
        </p:spPr>
      </p:pic>
      <p:pic>
        <p:nvPicPr>
          <p:cNvPr id="4" name="Picture 3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B22C24CC-3950-6F16-75A1-583E1EA96A4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67" y="6162879"/>
            <a:ext cx="1552942" cy="32922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00B9DD58-E5F9-D0D2-3AD3-3AD9D01B8712}"/>
              </a:ext>
            </a:extLst>
          </p:cNvPr>
          <p:cNvSpPr txBox="1">
            <a:spLocks/>
          </p:cNvSpPr>
          <p:nvPr userDrawn="1"/>
        </p:nvSpPr>
        <p:spPr>
          <a:xfrm>
            <a:off x="9877344" y="6221662"/>
            <a:ext cx="2299784" cy="329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700" dirty="0">
                <a:solidFill>
                  <a:schemeClr val="tx1"/>
                </a:solidFill>
              </a:rPr>
              <a:t>10-25 </a:t>
            </a:r>
            <a:r>
              <a:rPr lang="pl-PL" sz="1700" dirty="0" err="1">
                <a:solidFill>
                  <a:schemeClr val="tx1"/>
                </a:solidFill>
              </a:rPr>
              <a:t>October</a:t>
            </a:r>
            <a:r>
              <a:rPr lang="pl-PL" sz="1700" dirty="0">
                <a:solidFill>
                  <a:schemeClr val="tx1"/>
                </a:solidFill>
              </a:rPr>
              <a:t> 2026</a:t>
            </a:r>
            <a:endParaRPr lang="en-IE" sz="17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00861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DF71AA4-EB28-E378-7D08-C0BB0025FF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32482C-CE81-CE90-E63D-FFC01FE569E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29344" y="1963554"/>
            <a:ext cx="4857372" cy="1465446"/>
          </a:xfrm>
        </p:spPr>
        <p:txBody>
          <a:bodyPr anchor="b">
            <a:noAutofit/>
          </a:bodyPr>
          <a:lstStyle>
            <a:lvl1pPr algn="l"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Chapter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291256-A199-5127-D994-C5FC00CFBBB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29344" y="3447662"/>
            <a:ext cx="4857372" cy="192282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chapter subtitle style l</a:t>
            </a:r>
            <a:r>
              <a:rPr lang="en-IE" dirty="0" err="1">
                <a:effectLst/>
              </a:rPr>
              <a:t>orem</a:t>
            </a:r>
            <a:r>
              <a:rPr lang="en-IE" dirty="0">
                <a:effectLst/>
              </a:rPr>
              <a:t> ipsum </a:t>
            </a:r>
            <a:r>
              <a:rPr lang="en-IE" dirty="0" err="1">
                <a:effectLst/>
              </a:rPr>
              <a:t>dolor</a:t>
            </a:r>
            <a:r>
              <a:rPr lang="en-IE" dirty="0">
                <a:effectLst/>
              </a:rPr>
              <a:t> sit </a:t>
            </a:r>
            <a:r>
              <a:rPr lang="en-IE" dirty="0" err="1">
                <a:effectLst/>
              </a:rPr>
              <a:t>amet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consetetur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sadipscing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elitr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sed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diam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nonumy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eirmod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tempor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invidunt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ut</a:t>
            </a:r>
            <a:r>
              <a:rPr lang="en-IE" dirty="0">
                <a:effectLst/>
              </a:rPr>
              <a:t> labore et dolore magna </a:t>
            </a:r>
            <a:r>
              <a:rPr lang="en-IE" dirty="0" err="1">
                <a:effectLst/>
              </a:rPr>
              <a:t>aliquyam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erat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sed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diam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voluptua</a:t>
            </a:r>
            <a:r>
              <a:rPr lang="en-IE" dirty="0">
                <a:effectLst/>
              </a:rPr>
              <a:t>.</a:t>
            </a:r>
            <a:endParaRPr lang="en-IE" dirty="0"/>
          </a:p>
        </p:txBody>
      </p:sp>
      <p:pic>
        <p:nvPicPr>
          <p:cNvPr id="5" name="Graphic 5">
            <a:extLst>
              <a:ext uri="{FF2B5EF4-FFF2-40B4-BE49-F238E27FC236}">
                <a16:creationId xmlns:a16="http://schemas.microsoft.com/office/drawing/2014/main" id="{CC0A61E4-291C-5E3E-FADE-47AD3DD0A9D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42332" y="1212783"/>
            <a:ext cx="2159624" cy="50769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AE528AC-4F14-028B-99BB-AAA890B5D320}"/>
              </a:ext>
            </a:extLst>
          </p:cNvPr>
          <p:cNvSpPr/>
          <p:nvPr userDrawn="1"/>
        </p:nvSpPr>
        <p:spPr>
          <a:xfrm>
            <a:off x="6026541" y="1932432"/>
            <a:ext cx="495703" cy="701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8" name="Picture 7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90416756-B168-B345-9A75-FFF59168E6A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2236" y="6162189"/>
            <a:ext cx="1552942" cy="32922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742F7BB-F123-B604-A3C2-42999A1D49AF}"/>
              </a:ext>
            </a:extLst>
          </p:cNvPr>
          <p:cNvSpPr txBox="1">
            <a:spLocks/>
          </p:cNvSpPr>
          <p:nvPr userDrawn="1"/>
        </p:nvSpPr>
        <p:spPr>
          <a:xfrm>
            <a:off x="346822" y="6221662"/>
            <a:ext cx="3264379" cy="329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700" dirty="0">
                <a:solidFill>
                  <a:schemeClr val="tx1"/>
                </a:solidFill>
              </a:rPr>
              <a:t>10-25 </a:t>
            </a:r>
            <a:r>
              <a:rPr lang="pl-PL" sz="1700" dirty="0" err="1">
                <a:solidFill>
                  <a:schemeClr val="tx1"/>
                </a:solidFill>
              </a:rPr>
              <a:t>October</a:t>
            </a:r>
            <a:r>
              <a:rPr lang="pl-PL" sz="1700" dirty="0">
                <a:solidFill>
                  <a:schemeClr val="tx1"/>
                </a:solidFill>
              </a:rPr>
              <a:t> 2026</a:t>
            </a:r>
            <a:endParaRPr lang="en-IE" sz="17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9253508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-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2CF159-D7C6-5C4F-DF4F-B43B88B5A3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0E476D-70E1-1440-4AC9-B7EBCD8D20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3985" y="826766"/>
            <a:ext cx="5326951" cy="1325563"/>
          </a:xfrm>
        </p:spPr>
        <p:txBody>
          <a:bodyPr anchor="b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Click to edit title slide</a:t>
            </a:r>
            <a:endParaRPr lang="en-IE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94EB92C-22CA-779D-5B20-26D153DF8597}"/>
              </a:ext>
            </a:extLst>
          </p:cNvPr>
          <p:cNvSpPr txBox="1">
            <a:spLocks/>
          </p:cNvSpPr>
          <p:nvPr userDrawn="1"/>
        </p:nvSpPr>
        <p:spPr>
          <a:xfrm>
            <a:off x="11239130" y="20748"/>
            <a:ext cx="6295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E" dirty="0">
              <a:solidFill>
                <a:schemeClr val="tx1"/>
              </a:solidFill>
            </a:endParaRP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6CD764CD-70AB-A623-283E-77DF3F6C442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34963" y="2226009"/>
            <a:ext cx="11119100" cy="3007728"/>
          </a:xfrm>
        </p:spPr>
        <p:txBody>
          <a:bodyPr numCol="2" spcCol="576000"/>
          <a:lstStyle>
            <a:lvl1pPr marL="0" indent="0" algn="l">
              <a:buNone/>
              <a:defRPr sz="1700">
                <a:solidFill>
                  <a:srgbClr val="536B7E"/>
                </a:solidFill>
              </a:defRPr>
            </a:lvl1pPr>
            <a:lvl2pPr marL="0" indent="0" algn="l">
              <a:buNone/>
              <a:defRPr sz="1200">
                <a:solidFill>
                  <a:srgbClr val="536B7E"/>
                </a:solidFill>
              </a:defRPr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Click to edit slide 2 columns paragraph</a:t>
            </a:r>
            <a:endParaRPr lang="en-IE" dirty="0"/>
          </a:p>
          <a:p>
            <a:pPr lvl="1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r>
              <a:rPr lang="en-US" dirty="0"/>
              <a:t>, sed diam </a:t>
            </a:r>
            <a:r>
              <a:rPr lang="en-US" dirty="0" err="1"/>
              <a:t>nonumy</a:t>
            </a:r>
            <a:r>
              <a:rPr lang="en-US" dirty="0"/>
              <a:t> </a:t>
            </a:r>
            <a:r>
              <a:rPr lang="en-US" dirty="0" err="1"/>
              <a:t>eirmod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r>
              <a:rPr lang="en-US" dirty="0"/>
              <a:t>, sed diam </a:t>
            </a:r>
            <a:r>
              <a:rPr lang="en-US" dirty="0" err="1"/>
              <a:t>nonumy</a:t>
            </a:r>
            <a:r>
              <a:rPr lang="en-US" dirty="0"/>
              <a:t> </a:t>
            </a:r>
            <a:r>
              <a:rPr lang="en-US" dirty="0" err="1"/>
              <a:t>eirmod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r>
              <a:rPr lang="en-US" dirty="0"/>
              <a:t>, sed diam </a:t>
            </a:r>
            <a:r>
              <a:rPr lang="en-US" dirty="0" err="1"/>
              <a:t>nonumy</a:t>
            </a:r>
            <a:r>
              <a:rPr lang="en-US" dirty="0"/>
              <a:t> </a:t>
            </a:r>
            <a:r>
              <a:rPr lang="en-US" dirty="0" err="1"/>
              <a:t>eirmod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</a:t>
            </a:r>
          </a:p>
          <a:p>
            <a:pPr lvl="1"/>
            <a:endParaRPr lang="en-US" dirty="0"/>
          </a:p>
          <a:p>
            <a:pPr marL="0" marR="0" lvl="1" indent="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rgbClr val="92D050"/>
              </a:buClr>
              <a:buSzPct val="127000"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r>
              <a:rPr lang="en-US" dirty="0"/>
              <a:t>, sed diam </a:t>
            </a:r>
            <a:r>
              <a:rPr lang="en-US" dirty="0" err="1"/>
              <a:t>nonumy</a:t>
            </a:r>
            <a:r>
              <a:rPr lang="en-US" dirty="0"/>
              <a:t> </a:t>
            </a:r>
            <a:r>
              <a:rPr lang="en-US" dirty="0" err="1"/>
              <a:t>eirmod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r>
              <a:rPr lang="en-US" dirty="0"/>
              <a:t>, sed diam </a:t>
            </a:r>
            <a:r>
              <a:rPr lang="en-US" dirty="0" err="1"/>
              <a:t>nonumy</a:t>
            </a:r>
            <a:r>
              <a:rPr lang="en-US" dirty="0"/>
              <a:t> </a:t>
            </a:r>
            <a:r>
              <a:rPr lang="en-US" dirty="0" err="1"/>
              <a:t>eirmod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</a:t>
            </a:r>
          </a:p>
          <a:p>
            <a:pPr lvl="1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A7C540-3F2B-235B-CA74-70271DB88FA2}"/>
              </a:ext>
            </a:extLst>
          </p:cNvPr>
          <p:cNvSpPr txBox="1">
            <a:spLocks/>
          </p:cNvSpPr>
          <p:nvPr userDrawn="1"/>
        </p:nvSpPr>
        <p:spPr>
          <a:xfrm>
            <a:off x="2106507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0FF5AB0-8153-537A-17F5-D1E865EA49C9}"/>
              </a:ext>
            </a:extLst>
          </p:cNvPr>
          <p:cNvCxnSpPr>
            <a:cxnSpLocks/>
          </p:cNvCxnSpPr>
          <p:nvPr userDrawn="1"/>
        </p:nvCxnSpPr>
        <p:spPr>
          <a:xfrm>
            <a:off x="2066713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Graphic 1">
            <a:extLst>
              <a:ext uri="{FF2B5EF4-FFF2-40B4-BE49-F238E27FC236}">
                <a16:creationId xmlns:a16="http://schemas.microsoft.com/office/drawing/2014/main" id="{809D38DE-DA02-517D-62A7-FCE2285045B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3841" y="431387"/>
            <a:ext cx="1641317" cy="385848"/>
          </a:xfrm>
          <a:prstGeom prst="rect">
            <a:avLst/>
          </a:prstGeom>
        </p:spPr>
      </p:pic>
      <p:pic>
        <p:nvPicPr>
          <p:cNvPr id="8" name="Picture 7" descr="Blue text on a black background&#10;&#10;Description automatically generated">
            <a:extLst>
              <a:ext uri="{FF2B5EF4-FFF2-40B4-BE49-F238E27FC236}">
                <a16:creationId xmlns:a16="http://schemas.microsoft.com/office/drawing/2014/main" id="{FA74C1C9-518C-7752-2C31-C784CFA10DE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78" y="6162879"/>
            <a:ext cx="1552831" cy="3292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3C156BE-D71F-8160-B4A0-4962A9FFCFCB}"/>
              </a:ext>
            </a:extLst>
          </p:cNvPr>
          <p:cNvSpPr txBox="1">
            <a:spLocks/>
          </p:cNvSpPr>
          <p:nvPr userDrawn="1"/>
        </p:nvSpPr>
        <p:spPr>
          <a:xfrm>
            <a:off x="9877344" y="6221662"/>
            <a:ext cx="2299784" cy="329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700" dirty="0">
                <a:solidFill>
                  <a:schemeClr val="tx1"/>
                </a:solidFill>
              </a:rPr>
              <a:t>10-25 </a:t>
            </a:r>
            <a:r>
              <a:rPr lang="pl-PL" sz="1700" dirty="0" err="1">
                <a:solidFill>
                  <a:schemeClr val="tx1"/>
                </a:solidFill>
              </a:rPr>
              <a:t>October</a:t>
            </a:r>
            <a:r>
              <a:rPr lang="pl-PL" sz="1700" dirty="0">
                <a:solidFill>
                  <a:schemeClr val="tx1"/>
                </a:solidFill>
              </a:rPr>
              <a:t> 2026</a:t>
            </a:r>
            <a:endParaRPr lang="en-IE" sz="17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691255"/>
      </p:ext>
    </p:extLst>
  </p:cSld>
  <p:clrMapOvr>
    <a:masterClrMapping/>
  </p:clrMapOvr>
  <p:transition spd="slow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2-1_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4F97C8F-1465-E6AE-77A9-A13C8E6BC9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0E476D-70E1-1440-4AC9-B7EBCD8D20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3985" y="826766"/>
            <a:ext cx="5326951" cy="1325563"/>
          </a:xfrm>
        </p:spPr>
        <p:txBody>
          <a:bodyPr anchor="b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title slide</a:t>
            </a:r>
            <a:endParaRPr lang="en-IE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94EB92C-22CA-779D-5B20-26D153DF8597}"/>
              </a:ext>
            </a:extLst>
          </p:cNvPr>
          <p:cNvSpPr txBox="1">
            <a:spLocks/>
          </p:cNvSpPr>
          <p:nvPr userDrawn="1"/>
        </p:nvSpPr>
        <p:spPr>
          <a:xfrm>
            <a:off x="11239130" y="20748"/>
            <a:ext cx="6295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E" dirty="0">
              <a:solidFill>
                <a:schemeClr val="tx1"/>
              </a:solidFill>
            </a:endParaRP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6CD764CD-70AB-A623-283E-77DF3F6C442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34963" y="2226009"/>
            <a:ext cx="11119100" cy="3007728"/>
          </a:xfrm>
        </p:spPr>
        <p:txBody>
          <a:bodyPr numCol="2" spcCol="576000"/>
          <a:lstStyle>
            <a:lvl1pPr marL="0" indent="0" algn="l">
              <a:buNone/>
              <a:defRPr sz="1700">
                <a:solidFill>
                  <a:schemeClr val="tx1"/>
                </a:solidFill>
              </a:defRPr>
            </a:lvl1pPr>
            <a:lvl2pPr marL="0" indent="0" algn="l">
              <a:buNone/>
              <a:defRPr sz="1200">
                <a:solidFill>
                  <a:schemeClr val="tx1"/>
                </a:solidFill>
              </a:defRPr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Click to edit slide 2 columns paragraph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r>
              <a:rPr lang="en-US" dirty="0"/>
              <a:t>, sed diam </a:t>
            </a:r>
            <a:r>
              <a:rPr lang="en-US" dirty="0" err="1"/>
              <a:t>nonumy</a:t>
            </a:r>
            <a:r>
              <a:rPr lang="en-US" dirty="0"/>
              <a:t> </a:t>
            </a:r>
            <a:r>
              <a:rPr lang="en-US" dirty="0" err="1"/>
              <a:t>eirmod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r>
              <a:rPr lang="en-US" dirty="0"/>
              <a:t>, sed diam </a:t>
            </a:r>
            <a:r>
              <a:rPr lang="en-US" dirty="0" err="1"/>
              <a:t>nonumy</a:t>
            </a:r>
            <a:r>
              <a:rPr lang="en-US" dirty="0"/>
              <a:t> </a:t>
            </a:r>
            <a:r>
              <a:rPr lang="en-US" dirty="0" err="1"/>
              <a:t>eirmod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r>
              <a:rPr lang="en-US" dirty="0"/>
              <a:t>, sed diam </a:t>
            </a:r>
            <a:r>
              <a:rPr lang="en-US" dirty="0" err="1"/>
              <a:t>nonumy</a:t>
            </a:r>
            <a:r>
              <a:rPr lang="en-US" dirty="0"/>
              <a:t> </a:t>
            </a:r>
            <a:r>
              <a:rPr lang="en-US" dirty="0" err="1"/>
              <a:t>eirmod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</a:t>
            </a:r>
          </a:p>
          <a:p>
            <a:pPr lvl="1"/>
            <a:endParaRPr lang="en-US" dirty="0"/>
          </a:p>
          <a:p>
            <a:pPr marL="0" marR="0" lvl="1" indent="0" algn="l" defTabSz="914400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rgbClr val="92D050"/>
              </a:buClr>
              <a:buSzPct val="127000"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r>
              <a:rPr lang="en-US" dirty="0"/>
              <a:t>, sed diam </a:t>
            </a:r>
            <a:r>
              <a:rPr lang="en-US" dirty="0" err="1"/>
              <a:t>nonumy</a:t>
            </a:r>
            <a:r>
              <a:rPr lang="en-US" dirty="0"/>
              <a:t> </a:t>
            </a:r>
            <a:r>
              <a:rPr lang="en-US" dirty="0" err="1"/>
              <a:t>eirmod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r>
              <a:rPr lang="en-US" dirty="0"/>
              <a:t>, sed diam </a:t>
            </a:r>
            <a:r>
              <a:rPr lang="en-US" dirty="0" err="1"/>
              <a:t>nonumy</a:t>
            </a:r>
            <a:r>
              <a:rPr lang="en-US" dirty="0"/>
              <a:t> </a:t>
            </a:r>
            <a:r>
              <a:rPr lang="en-US" dirty="0" err="1"/>
              <a:t>eirmod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</a:t>
            </a:r>
          </a:p>
          <a:p>
            <a:pPr lvl="1"/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38BB7287-C4F9-9BF8-38C1-39471BC0D5C6}"/>
              </a:ext>
            </a:extLst>
          </p:cNvPr>
          <p:cNvSpPr txBox="1">
            <a:spLocks/>
          </p:cNvSpPr>
          <p:nvPr userDrawn="1"/>
        </p:nvSpPr>
        <p:spPr>
          <a:xfrm>
            <a:off x="2106507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1CE7F8E-D438-BB6D-0CEF-8D8525BDE153}"/>
              </a:ext>
            </a:extLst>
          </p:cNvPr>
          <p:cNvCxnSpPr>
            <a:cxnSpLocks/>
          </p:cNvCxnSpPr>
          <p:nvPr userDrawn="1"/>
        </p:nvCxnSpPr>
        <p:spPr>
          <a:xfrm>
            <a:off x="2066713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B9EB2585-2247-E445-2AB5-076B0B037B3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67" y="6162879"/>
            <a:ext cx="1552942" cy="32922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C108C7E-F334-9F12-980F-E270E90F159F}"/>
              </a:ext>
            </a:extLst>
          </p:cNvPr>
          <p:cNvSpPr txBox="1">
            <a:spLocks/>
          </p:cNvSpPr>
          <p:nvPr userDrawn="1"/>
        </p:nvSpPr>
        <p:spPr>
          <a:xfrm>
            <a:off x="9877344" y="6221662"/>
            <a:ext cx="2299784" cy="329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700" dirty="0">
                <a:solidFill>
                  <a:schemeClr val="tx1"/>
                </a:solidFill>
              </a:rPr>
              <a:t>10-25 </a:t>
            </a:r>
            <a:r>
              <a:rPr lang="pl-PL" sz="1700" dirty="0" err="1">
                <a:solidFill>
                  <a:schemeClr val="tx1"/>
                </a:solidFill>
              </a:rPr>
              <a:t>October</a:t>
            </a:r>
            <a:r>
              <a:rPr lang="pl-PL" sz="1700" dirty="0">
                <a:solidFill>
                  <a:schemeClr val="tx1"/>
                </a:solidFill>
              </a:rPr>
              <a:t> 2026</a:t>
            </a:r>
            <a:endParaRPr lang="en-IE" sz="17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8779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Content and Imag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3E8A7AA-A4A9-31F3-98E9-62F0545BB7F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0E476D-70E1-1440-4AC9-B7EBCD8D20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1271934"/>
            <a:ext cx="5326951" cy="1325563"/>
          </a:xfrm>
        </p:spPr>
        <p:txBody>
          <a:bodyPr anchor="b"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GB" dirty="0"/>
              <a:t>Click to edit title slide</a:t>
            </a:r>
            <a:endParaRPr lang="en-IE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94EB92C-22CA-779D-5B20-26D153DF8597}"/>
              </a:ext>
            </a:extLst>
          </p:cNvPr>
          <p:cNvSpPr txBox="1">
            <a:spLocks/>
          </p:cNvSpPr>
          <p:nvPr userDrawn="1"/>
        </p:nvSpPr>
        <p:spPr>
          <a:xfrm>
            <a:off x="11239130" y="20748"/>
            <a:ext cx="6295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E" dirty="0">
              <a:solidFill>
                <a:schemeClr val="tx1"/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52E67A6-7FFC-4A83-839E-2C9C0F8F504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096000" y="2659732"/>
            <a:ext cx="5334000" cy="313949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6B730D7-C0DE-BC64-5AA9-8E3758562E5E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1071312" y="1659940"/>
            <a:ext cx="4427538" cy="3538120"/>
          </a:xfrm>
          <a:custGeom>
            <a:avLst/>
            <a:gdLst>
              <a:gd name="connsiteX0" fmla="*/ 0 w 4427538"/>
              <a:gd name="connsiteY0" fmla="*/ 0 h 3273425"/>
              <a:gd name="connsiteX1" fmla="*/ 4427538 w 4427538"/>
              <a:gd name="connsiteY1" fmla="*/ 0 h 3273425"/>
              <a:gd name="connsiteX2" fmla="*/ 4427538 w 4427538"/>
              <a:gd name="connsiteY2" fmla="*/ 3273425 h 3273425"/>
              <a:gd name="connsiteX3" fmla="*/ 0 w 4427538"/>
              <a:gd name="connsiteY3" fmla="*/ 3273425 h 3273425"/>
              <a:gd name="connsiteX4" fmla="*/ 0 w 4427538"/>
              <a:gd name="connsiteY4" fmla="*/ 0 h 3273425"/>
              <a:gd name="connsiteX0" fmla="*/ 0 w 4427538"/>
              <a:gd name="connsiteY0" fmla="*/ 0 h 3538120"/>
              <a:gd name="connsiteX1" fmla="*/ 4427538 w 4427538"/>
              <a:gd name="connsiteY1" fmla="*/ 0 h 3538120"/>
              <a:gd name="connsiteX2" fmla="*/ 4427538 w 4427538"/>
              <a:gd name="connsiteY2" fmla="*/ 3273425 h 3538120"/>
              <a:gd name="connsiteX3" fmla="*/ 0 w 4427538"/>
              <a:gd name="connsiteY3" fmla="*/ 3538120 h 3538120"/>
              <a:gd name="connsiteX4" fmla="*/ 0 w 4427538"/>
              <a:gd name="connsiteY4" fmla="*/ 0 h 3538120"/>
              <a:gd name="connsiteX0" fmla="*/ 0 w 4427538"/>
              <a:gd name="connsiteY0" fmla="*/ 0 h 3538120"/>
              <a:gd name="connsiteX1" fmla="*/ 4427538 w 4427538"/>
              <a:gd name="connsiteY1" fmla="*/ 0 h 3538120"/>
              <a:gd name="connsiteX2" fmla="*/ 4427538 w 4427538"/>
              <a:gd name="connsiteY2" fmla="*/ 3237331 h 3538120"/>
              <a:gd name="connsiteX3" fmla="*/ 0 w 4427538"/>
              <a:gd name="connsiteY3" fmla="*/ 3538120 h 3538120"/>
              <a:gd name="connsiteX4" fmla="*/ 0 w 4427538"/>
              <a:gd name="connsiteY4" fmla="*/ 0 h 3538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27538" h="3538120">
                <a:moveTo>
                  <a:pt x="0" y="0"/>
                </a:moveTo>
                <a:lnTo>
                  <a:pt x="4427538" y="0"/>
                </a:lnTo>
                <a:lnTo>
                  <a:pt x="4427538" y="3237331"/>
                </a:lnTo>
                <a:lnTo>
                  <a:pt x="0" y="3538120"/>
                </a:lnTo>
                <a:lnTo>
                  <a:pt x="0" y="0"/>
                </a:lnTo>
                <a:close/>
              </a:path>
            </a:pathLst>
          </a:custGeom>
        </p:spPr>
        <p:txBody>
          <a:bodyPr anchor="ctr"/>
          <a:lstStyle>
            <a:lvl1pPr marL="0" indent="0" algn="ctr">
              <a:buNone/>
              <a:defRPr>
                <a:solidFill>
                  <a:schemeClr val="tx1">
                    <a:lumMod val="95000"/>
                  </a:schemeClr>
                </a:solidFill>
              </a:defRPr>
            </a:lvl1pPr>
          </a:lstStyle>
          <a:p>
            <a:r>
              <a:rPr lang="it-IT" dirty="0"/>
              <a:t>Click to </a:t>
            </a:r>
            <a:r>
              <a:rPr lang="it-IT" dirty="0" err="1"/>
              <a:t>insert</a:t>
            </a:r>
            <a:r>
              <a:rPr lang="it-IT" dirty="0"/>
              <a:t> picture</a:t>
            </a:r>
            <a:endParaRPr lang="en-IE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21210B46-DF20-11BD-7AC6-F11763B8FEBB}"/>
              </a:ext>
            </a:extLst>
          </p:cNvPr>
          <p:cNvSpPr txBox="1">
            <a:spLocks/>
          </p:cNvSpPr>
          <p:nvPr userDrawn="1"/>
        </p:nvSpPr>
        <p:spPr>
          <a:xfrm>
            <a:off x="2106507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F2453BE-1B70-AB76-E61F-385CC3A6E972}"/>
              </a:ext>
            </a:extLst>
          </p:cNvPr>
          <p:cNvCxnSpPr>
            <a:cxnSpLocks/>
          </p:cNvCxnSpPr>
          <p:nvPr userDrawn="1"/>
        </p:nvCxnSpPr>
        <p:spPr>
          <a:xfrm>
            <a:off x="2066713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Blue text on a black background&#10;&#10;Description automatically generated">
            <a:extLst>
              <a:ext uri="{FF2B5EF4-FFF2-40B4-BE49-F238E27FC236}">
                <a16:creationId xmlns:a16="http://schemas.microsoft.com/office/drawing/2014/main" id="{1896F173-6C37-145C-E8AD-B503E06D23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78" y="6162879"/>
            <a:ext cx="1552831" cy="3292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2C9D979-357D-7BDF-6D11-CF59A8F0F502}"/>
              </a:ext>
            </a:extLst>
          </p:cNvPr>
          <p:cNvSpPr txBox="1">
            <a:spLocks/>
          </p:cNvSpPr>
          <p:nvPr userDrawn="1"/>
        </p:nvSpPr>
        <p:spPr>
          <a:xfrm>
            <a:off x="9877344" y="6221662"/>
            <a:ext cx="2299784" cy="329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700" dirty="0">
                <a:solidFill>
                  <a:schemeClr val="tx1"/>
                </a:solidFill>
              </a:rPr>
              <a:t>10-25 </a:t>
            </a:r>
            <a:r>
              <a:rPr lang="pl-PL" sz="1700" dirty="0" err="1">
                <a:solidFill>
                  <a:schemeClr val="tx1"/>
                </a:solidFill>
              </a:rPr>
              <a:t>October</a:t>
            </a:r>
            <a:r>
              <a:rPr lang="pl-PL" sz="1700" dirty="0">
                <a:solidFill>
                  <a:schemeClr val="tx1"/>
                </a:solidFill>
              </a:rPr>
              <a:t> 2026</a:t>
            </a:r>
            <a:endParaRPr lang="en-IE" sz="17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2620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Content and Imag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881BE7A-73E5-CFF2-E34B-09F2E0056DA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0E476D-70E1-1440-4AC9-B7EBCD8D20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963" y="1271934"/>
            <a:ext cx="5326951" cy="1325563"/>
          </a:xfrm>
        </p:spPr>
        <p:txBody>
          <a:bodyPr anchor="b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title slide</a:t>
            </a:r>
            <a:endParaRPr lang="en-IE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94EB92C-22CA-779D-5B20-26D153DF8597}"/>
              </a:ext>
            </a:extLst>
          </p:cNvPr>
          <p:cNvSpPr txBox="1">
            <a:spLocks/>
          </p:cNvSpPr>
          <p:nvPr userDrawn="1"/>
        </p:nvSpPr>
        <p:spPr>
          <a:xfrm>
            <a:off x="11239130" y="20748"/>
            <a:ext cx="6295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E" dirty="0">
              <a:solidFill>
                <a:schemeClr val="tx1"/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52E67A6-7FFC-4A83-839E-2C9C0F8F504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4963" y="2659732"/>
            <a:ext cx="5334000" cy="3139490"/>
          </a:xfrm>
        </p:spPr>
        <p:txBody>
          <a:bodyPr/>
          <a:lstStyle>
            <a:lvl1pPr marL="0" indent="0">
              <a:buNone/>
              <a:defRPr/>
            </a:lvl1pPr>
            <a:lvl2pPr marL="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6B730D7-C0DE-BC64-5AA9-8E3758562E5E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653965" y="1792287"/>
            <a:ext cx="4451601" cy="3778751"/>
          </a:xfrm>
          <a:custGeom>
            <a:avLst/>
            <a:gdLst>
              <a:gd name="connsiteX0" fmla="*/ 0 w 4427538"/>
              <a:gd name="connsiteY0" fmla="*/ 0 h 3273425"/>
              <a:gd name="connsiteX1" fmla="*/ 4427538 w 4427538"/>
              <a:gd name="connsiteY1" fmla="*/ 0 h 3273425"/>
              <a:gd name="connsiteX2" fmla="*/ 4427538 w 4427538"/>
              <a:gd name="connsiteY2" fmla="*/ 3273425 h 3273425"/>
              <a:gd name="connsiteX3" fmla="*/ 0 w 4427538"/>
              <a:gd name="connsiteY3" fmla="*/ 3273425 h 3273425"/>
              <a:gd name="connsiteX4" fmla="*/ 0 w 4427538"/>
              <a:gd name="connsiteY4" fmla="*/ 0 h 3273425"/>
              <a:gd name="connsiteX0" fmla="*/ 0 w 4427538"/>
              <a:gd name="connsiteY0" fmla="*/ 0 h 3538120"/>
              <a:gd name="connsiteX1" fmla="*/ 4427538 w 4427538"/>
              <a:gd name="connsiteY1" fmla="*/ 0 h 3538120"/>
              <a:gd name="connsiteX2" fmla="*/ 4427538 w 4427538"/>
              <a:gd name="connsiteY2" fmla="*/ 3273425 h 3538120"/>
              <a:gd name="connsiteX3" fmla="*/ 0 w 4427538"/>
              <a:gd name="connsiteY3" fmla="*/ 3538120 h 3538120"/>
              <a:gd name="connsiteX4" fmla="*/ 0 w 4427538"/>
              <a:gd name="connsiteY4" fmla="*/ 0 h 3538120"/>
              <a:gd name="connsiteX0" fmla="*/ 0 w 4427538"/>
              <a:gd name="connsiteY0" fmla="*/ 0 h 3538120"/>
              <a:gd name="connsiteX1" fmla="*/ 4427538 w 4427538"/>
              <a:gd name="connsiteY1" fmla="*/ 0 h 3538120"/>
              <a:gd name="connsiteX2" fmla="*/ 4427538 w 4427538"/>
              <a:gd name="connsiteY2" fmla="*/ 3237331 h 3538120"/>
              <a:gd name="connsiteX3" fmla="*/ 0 w 4427538"/>
              <a:gd name="connsiteY3" fmla="*/ 3538120 h 3538120"/>
              <a:gd name="connsiteX4" fmla="*/ 0 w 4427538"/>
              <a:gd name="connsiteY4" fmla="*/ 0 h 3538120"/>
              <a:gd name="connsiteX0" fmla="*/ 0 w 4439570"/>
              <a:gd name="connsiteY0" fmla="*/ 0 h 4115636"/>
              <a:gd name="connsiteX1" fmla="*/ 4427538 w 4439570"/>
              <a:gd name="connsiteY1" fmla="*/ 0 h 4115636"/>
              <a:gd name="connsiteX2" fmla="*/ 4439570 w 4439570"/>
              <a:gd name="connsiteY2" fmla="*/ 4115636 h 4115636"/>
              <a:gd name="connsiteX3" fmla="*/ 0 w 4439570"/>
              <a:gd name="connsiteY3" fmla="*/ 3538120 h 4115636"/>
              <a:gd name="connsiteX4" fmla="*/ 0 w 4439570"/>
              <a:gd name="connsiteY4" fmla="*/ 0 h 4115636"/>
              <a:gd name="connsiteX0" fmla="*/ 12032 w 4439570"/>
              <a:gd name="connsiteY0" fmla="*/ 156411 h 4115636"/>
              <a:gd name="connsiteX1" fmla="*/ 4427538 w 4439570"/>
              <a:gd name="connsiteY1" fmla="*/ 0 h 4115636"/>
              <a:gd name="connsiteX2" fmla="*/ 4439570 w 4439570"/>
              <a:gd name="connsiteY2" fmla="*/ 4115636 h 4115636"/>
              <a:gd name="connsiteX3" fmla="*/ 0 w 4439570"/>
              <a:gd name="connsiteY3" fmla="*/ 3538120 h 4115636"/>
              <a:gd name="connsiteX4" fmla="*/ 12032 w 4439570"/>
              <a:gd name="connsiteY4" fmla="*/ 156411 h 4115636"/>
              <a:gd name="connsiteX0" fmla="*/ 12032 w 4439570"/>
              <a:gd name="connsiteY0" fmla="*/ 24063 h 3983288"/>
              <a:gd name="connsiteX1" fmla="*/ 4427538 w 4439570"/>
              <a:gd name="connsiteY1" fmla="*/ 0 h 3983288"/>
              <a:gd name="connsiteX2" fmla="*/ 4439570 w 4439570"/>
              <a:gd name="connsiteY2" fmla="*/ 3983288 h 3983288"/>
              <a:gd name="connsiteX3" fmla="*/ 0 w 4439570"/>
              <a:gd name="connsiteY3" fmla="*/ 3405772 h 3983288"/>
              <a:gd name="connsiteX4" fmla="*/ 12032 w 4439570"/>
              <a:gd name="connsiteY4" fmla="*/ 24063 h 3983288"/>
              <a:gd name="connsiteX0" fmla="*/ 12032 w 4451601"/>
              <a:gd name="connsiteY0" fmla="*/ 24063 h 3778751"/>
              <a:gd name="connsiteX1" fmla="*/ 4427538 w 4451601"/>
              <a:gd name="connsiteY1" fmla="*/ 0 h 3778751"/>
              <a:gd name="connsiteX2" fmla="*/ 4451601 w 4451601"/>
              <a:gd name="connsiteY2" fmla="*/ 3778751 h 3778751"/>
              <a:gd name="connsiteX3" fmla="*/ 0 w 4451601"/>
              <a:gd name="connsiteY3" fmla="*/ 3405772 h 3778751"/>
              <a:gd name="connsiteX4" fmla="*/ 12032 w 4451601"/>
              <a:gd name="connsiteY4" fmla="*/ 24063 h 3778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51601" h="3778751">
                <a:moveTo>
                  <a:pt x="12032" y="24063"/>
                </a:moveTo>
                <a:lnTo>
                  <a:pt x="4427538" y="0"/>
                </a:lnTo>
                <a:cubicBezTo>
                  <a:pt x="4431549" y="1371879"/>
                  <a:pt x="4447590" y="2406872"/>
                  <a:pt x="4451601" y="3778751"/>
                </a:cubicBezTo>
                <a:lnTo>
                  <a:pt x="0" y="3405772"/>
                </a:lnTo>
                <a:cubicBezTo>
                  <a:pt x="4011" y="2278536"/>
                  <a:pt x="8021" y="1151299"/>
                  <a:pt x="12032" y="24063"/>
                </a:cubicBezTo>
                <a:close/>
              </a:path>
            </a:pathLst>
          </a:custGeom>
        </p:spPr>
        <p:txBody>
          <a:bodyPr anchor="ctr"/>
          <a:lstStyle>
            <a:lvl1pPr marL="0" indent="0" algn="ctr">
              <a:buNone/>
              <a:defRPr>
                <a:solidFill>
                  <a:schemeClr val="tx1">
                    <a:lumMod val="95000"/>
                  </a:schemeClr>
                </a:solidFill>
              </a:defRPr>
            </a:lvl1pPr>
          </a:lstStyle>
          <a:p>
            <a:r>
              <a:rPr lang="it-IT" dirty="0"/>
              <a:t>Click to </a:t>
            </a:r>
            <a:r>
              <a:rPr lang="it-IT" dirty="0" err="1"/>
              <a:t>insert</a:t>
            </a:r>
            <a:r>
              <a:rPr lang="it-IT" dirty="0"/>
              <a:t> picture</a:t>
            </a:r>
            <a:endParaRPr lang="en-IE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743F11D-746B-86CF-FC1D-0C00B53532DA}"/>
              </a:ext>
            </a:extLst>
          </p:cNvPr>
          <p:cNvSpPr txBox="1">
            <a:spLocks/>
          </p:cNvSpPr>
          <p:nvPr userDrawn="1"/>
        </p:nvSpPr>
        <p:spPr>
          <a:xfrm>
            <a:off x="2106507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29BAC24-078E-2532-C569-1657DDA4F544}"/>
              </a:ext>
            </a:extLst>
          </p:cNvPr>
          <p:cNvCxnSpPr>
            <a:cxnSpLocks/>
          </p:cNvCxnSpPr>
          <p:nvPr userDrawn="1"/>
        </p:nvCxnSpPr>
        <p:spPr>
          <a:xfrm>
            <a:off x="2066713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Graphic 5">
            <a:extLst>
              <a:ext uri="{FF2B5EF4-FFF2-40B4-BE49-F238E27FC236}">
                <a16:creationId xmlns:a16="http://schemas.microsoft.com/office/drawing/2014/main" id="{E53618F0-F282-748F-F16F-3B6149D945D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0446" y="572627"/>
            <a:ext cx="1648148" cy="387454"/>
          </a:xfrm>
          <a:prstGeom prst="rect">
            <a:avLst/>
          </a:prstGeom>
        </p:spPr>
      </p:pic>
      <p:pic>
        <p:nvPicPr>
          <p:cNvPr id="5" name="Picture 4" descr="Blue text on a black background&#10;&#10;Description automatically generated">
            <a:extLst>
              <a:ext uri="{FF2B5EF4-FFF2-40B4-BE49-F238E27FC236}">
                <a16:creationId xmlns:a16="http://schemas.microsoft.com/office/drawing/2014/main" id="{4CEBD6E9-9F29-8E65-7EB2-92071064CF6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78" y="6162879"/>
            <a:ext cx="1552831" cy="3292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BB589D2D-3040-B305-5E5B-B23894314A5F}"/>
              </a:ext>
            </a:extLst>
          </p:cNvPr>
          <p:cNvSpPr txBox="1">
            <a:spLocks/>
          </p:cNvSpPr>
          <p:nvPr userDrawn="1"/>
        </p:nvSpPr>
        <p:spPr>
          <a:xfrm>
            <a:off x="8003947" y="6221662"/>
            <a:ext cx="2299784" cy="329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700" dirty="0">
                <a:solidFill>
                  <a:schemeClr val="tx1"/>
                </a:solidFill>
              </a:rPr>
              <a:t>10-25 </a:t>
            </a:r>
            <a:r>
              <a:rPr lang="pl-PL" sz="1700" dirty="0" err="1">
                <a:solidFill>
                  <a:schemeClr val="tx1"/>
                </a:solidFill>
              </a:rPr>
              <a:t>October</a:t>
            </a:r>
            <a:r>
              <a:rPr lang="pl-PL" sz="1700" dirty="0">
                <a:solidFill>
                  <a:schemeClr val="tx1"/>
                </a:solidFill>
              </a:rPr>
              <a:t> 2026</a:t>
            </a:r>
            <a:endParaRPr lang="en-IE" sz="17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888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Content and Imag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79332712-766A-32B7-3C54-C44CD46F97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0E476D-70E1-1440-4AC9-B7EBCD8D20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963" y="1809750"/>
            <a:ext cx="5326951" cy="1059007"/>
          </a:xfrm>
        </p:spPr>
        <p:txBody>
          <a:bodyPr anchor="b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title slide</a:t>
            </a:r>
            <a:endParaRPr lang="en-IE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94EB92C-22CA-779D-5B20-26D153DF8597}"/>
              </a:ext>
            </a:extLst>
          </p:cNvPr>
          <p:cNvSpPr txBox="1">
            <a:spLocks/>
          </p:cNvSpPr>
          <p:nvPr userDrawn="1"/>
        </p:nvSpPr>
        <p:spPr>
          <a:xfrm>
            <a:off x="11239130" y="20748"/>
            <a:ext cx="6295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E" dirty="0">
              <a:solidFill>
                <a:schemeClr val="tx1"/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52E67A6-7FFC-4A83-839E-2C9C0F8F504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4963" y="2885821"/>
            <a:ext cx="5334000" cy="751863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0" indent="0">
              <a:buNone/>
              <a:defRPr sz="1400"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6B730D7-C0DE-BC64-5AA9-8E3758562E5E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653965" y="1792287"/>
            <a:ext cx="4451601" cy="3778751"/>
          </a:xfrm>
          <a:custGeom>
            <a:avLst/>
            <a:gdLst>
              <a:gd name="connsiteX0" fmla="*/ 0 w 4427538"/>
              <a:gd name="connsiteY0" fmla="*/ 0 h 3273425"/>
              <a:gd name="connsiteX1" fmla="*/ 4427538 w 4427538"/>
              <a:gd name="connsiteY1" fmla="*/ 0 h 3273425"/>
              <a:gd name="connsiteX2" fmla="*/ 4427538 w 4427538"/>
              <a:gd name="connsiteY2" fmla="*/ 3273425 h 3273425"/>
              <a:gd name="connsiteX3" fmla="*/ 0 w 4427538"/>
              <a:gd name="connsiteY3" fmla="*/ 3273425 h 3273425"/>
              <a:gd name="connsiteX4" fmla="*/ 0 w 4427538"/>
              <a:gd name="connsiteY4" fmla="*/ 0 h 3273425"/>
              <a:gd name="connsiteX0" fmla="*/ 0 w 4427538"/>
              <a:gd name="connsiteY0" fmla="*/ 0 h 3538120"/>
              <a:gd name="connsiteX1" fmla="*/ 4427538 w 4427538"/>
              <a:gd name="connsiteY1" fmla="*/ 0 h 3538120"/>
              <a:gd name="connsiteX2" fmla="*/ 4427538 w 4427538"/>
              <a:gd name="connsiteY2" fmla="*/ 3273425 h 3538120"/>
              <a:gd name="connsiteX3" fmla="*/ 0 w 4427538"/>
              <a:gd name="connsiteY3" fmla="*/ 3538120 h 3538120"/>
              <a:gd name="connsiteX4" fmla="*/ 0 w 4427538"/>
              <a:gd name="connsiteY4" fmla="*/ 0 h 3538120"/>
              <a:gd name="connsiteX0" fmla="*/ 0 w 4427538"/>
              <a:gd name="connsiteY0" fmla="*/ 0 h 3538120"/>
              <a:gd name="connsiteX1" fmla="*/ 4427538 w 4427538"/>
              <a:gd name="connsiteY1" fmla="*/ 0 h 3538120"/>
              <a:gd name="connsiteX2" fmla="*/ 4427538 w 4427538"/>
              <a:gd name="connsiteY2" fmla="*/ 3237331 h 3538120"/>
              <a:gd name="connsiteX3" fmla="*/ 0 w 4427538"/>
              <a:gd name="connsiteY3" fmla="*/ 3538120 h 3538120"/>
              <a:gd name="connsiteX4" fmla="*/ 0 w 4427538"/>
              <a:gd name="connsiteY4" fmla="*/ 0 h 3538120"/>
              <a:gd name="connsiteX0" fmla="*/ 0 w 4439570"/>
              <a:gd name="connsiteY0" fmla="*/ 0 h 4115636"/>
              <a:gd name="connsiteX1" fmla="*/ 4427538 w 4439570"/>
              <a:gd name="connsiteY1" fmla="*/ 0 h 4115636"/>
              <a:gd name="connsiteX2" fmla="*/ 4439570 w 4439570"/>
              <a:gd name="connsiteY2" fmla="*/ 4115636 h 4115636"/>
              <a:gd name="connsiteX3" fmla="*/ 0 w 4439570"/>
              <a:gd name="connsiteY3" fmla="*/ 3538120 h 4115636"/>
              <a:gd name="connsiteX4" fmla="*/ 0 w 4439570"/>
              <a:gd name="connsiteY4" fmla="*/ 0 h 4115636"/>
              <a:gd name="connsiteX0" fmla="*/ 12032 w 4439570"/>
              <a:gd name="connsiteY0" fmla="*/ 156411 h 4115636"/>
              <a:gd name="connsiteX1" fmla="*/ 4427538 w 4439570"/>
              <a:gd name="connsiteY1" fmla="*/ 0 h 4115636"/>
              <a:gd name="connsiteX2" fmla="*/ 4439570 w 4439570"/>
              <a:gd name="connsiteY2" fmla="*/ 4115636 h 4115636"/>
              <a:gd name="connsiteX3" fmla="*/ 0 w 4439570"/>
              <a:gd name="connsiteY3" fmla="*/ 3538120 h 4115636"/>
              <a:gd name="connsiteX4" fmla="*/ 12032 w 4439570"/>
              <a:gd name="connsiteY4" fmla="*/ 156411 h 4115636"/>
              <a:gd name="connsiteX0" fmla="*/ 12032 w 4439570"/>
              <a:gd name="connsiteY0" fmla="*/ 24063 h 3983288"/>
              <a:gd name="connsiteX1" fmla="*/ 4427538 w 4439570"/>
              <a:gd name="connsiteY1" fmla="*/ 0 h 3983288"/>
              <a:gd name="connsiteX2" fmla="*/ 4439570 w 4439570"/>
              <a:gd name="connsiteY2" fmla="*/ 3983288 h 3983288"/>
              <a:gd name="connsiteX3" fmla="*/ 0 w 4439570"/>
              <a:gd name="connsiteY3" fmla="*/ 3405772 h 3983288"/>
              <a:gd name="connsiteX4" fmla="*/ 12032 w 4439570"/>
              <a:gd name="connsiteY4" fmla="*/ 24063 h 3983288"/>
              <a:gd name="connsiteX0" fmla="*/ 12032 w 4451601"/>
              <a:gd name="connsiteY0" fmla="*/ 24063 h 3778751"/>
              <a:gd name="connsiteX1" fmla="*/ 4427538 w 4451601"/>
              <a:gd name="connsiteY1" fmla="*/ 0 h 3778751"/>
              <a:gd name="connsiteX2" fmla="*/ 4451601 w 4451601"/>
              <a:gd name="connsiteY2" fmla="*/ 3778751 h 3778751"/>
              <a:gd name="connsiteX3" fmla="*/ 0 w 4451601"/>
              <a:gd name="connsiteY3" fmla="*/ 3405772 h 3778751"/>
              <a:gd name="connsiteX4" fmla="*/ 12032 w 4451601"/>
              <a:gd name="connsiteY4" fmla="*/ 24063 h 3778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51601" h="3778751">
                <a:moveTo>
                  <a:pt x="12032" y="24063"/>
                </a:moveTo>
                <a:lnTo>
                  <a:pt x="4427538" y="0"/>
                </a:lnTo>
                <a:cubicBezTo>
                  <a:pt x="4431549" y="1371879"/>
                  <a:pt x="4447590" y="2406872"/>
                  <a:pt x="4451601" y="3778751"/>
                </a:cubicBezTo>
                <a:lnTo>
                  <a:pt x="0" y="3405772"/>
                </a:lnTo>
                <a:cubicBezTo>
                  <a:pt x="4011" y="2278536"/>
                  <a:pt x="8021" y="1151299"/>
                  <a:pt x="12032" y="24063"/>
                </a:cubicBezTo>
                <a:close/>
              </a:path>
            </a:pathLst>
          </a:custGeom>
        </p:spPr>
        <p:txBody>
          <a:bodyPr anchor="ctr"/>
          <a:lstStyle>
            <a:lvl1pPr marL="0" indent="0" algn="ctr">
              <a:buNone/>
              <a:defRPr>
                <a:solidFill>
                  <a:schemeClr val="tx1">
                    <a:lumMod val="95000"/>
                  </a:schemeClr>
                </a:solidFill>
              </a:defRPr>
            </a:lvl1pPr>
          </a:lstStyle>
          <a:p>
            <a:r>
              <a:rPr lang="it-IT" dirty="0"/>
              <a:t>Click to </a:t>
            </a:r>
            <a:r>
              <a:rPr lang="it-IT" dirty="0" err="1"/>
              <a:t>insert</a:t>
            </a:r>
            <a:r>
              <a:rPr lang="it-IT" dirty="0"/>
              <a:t> picture</a:t>
            </a:r>
            <a:endParaRPr lang="en-IE" dirty="0"/>
          </a:p>
        </p:txBody>
      </p:sp>
      <p:sp>
        <p:nvSpPr>
          <p:cNvPr id="6" name="SmartArt Placeholder 5">
            <a:extLst>
              <a:ext uri="{FF2B5EF4-FFF2-40B4-BE49-F238E27FC236}">
                <a16:creationId xmlns:a16="http://schemas.microsoft.com/office/drawing/2014/main" id="{DFB82D7B-074C-FDB1-A67C-7A212FE6202E}"/>
              </a:ext>
            </a:extLst>
          </p:cNvPr>
          <p:cNvSpPr>
            <a:spLocks noGrp="1"/>
          </p:cNvSpPr>
          <p:nvPr>
            <p:ph type="dgm" sz="quarter" idx="20"/>
          </p:nvPr>
        </p:nvSpPr>
        <p:spPr>
          <a:xfrm>
            <a:off x="864899" y="4022293"/>
            <a:ext cx="1265237" cy="1265237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SmartArt graphic</a:t>
            </a:r>
            <a:endParaRPr lang="en-IE"/>
          </a:p>
        </p:txBody>
      </p:sp>
      <p:sp>
        <p:nvSpPr>
          <p:cNvPr id="8" name="SmartArt Placeholder 5">
            <a:extLst>
              <a:ext uri="{FF2B5EF4-FFF2-40B4-BE49-F238E27FC236}">
                <a16:creationId xmlns:a16="http://schemas.microsoft.com/office/drawing/2014/main" id="{BA17BCE1-2BD0-08AE-1FBD-F59533BFAFC7}"/>
              </a:ext>
            </a:extLst>
          </p:cNvPr>
          <p:cNvSpPr>
            <a:spLocks noGrp="1"/>
          </p:cNvSpPr>
          <p:nvPr>
            <p:ph type="dgm" sz="quarter" idx="21"/>
          </p:nvPr>
        </p:nvSpPr>
        <p:spPr>
          <a:xfrm>
            <a:off x="3503712" y="4022293"/>
            <a:ext cx="1265237" cy="1265237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SmartArt graphic</a:t>
            </a:r>
            <a:endParaRPr lang="en-IE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ACC04E5-00AC-F80D-9A7F-4AA07975F356}"/>
              </a:ext>
            </a:extLst>
          </p:cNvPr>
          <p:cNvCxnSpPr>
            <a:cxnSpLocks/>
          </p:cNvCxnSpPr>
          <p:nvPr userDrawn="1"/>
        </p:nvCxnSpPr>
        <p:spPr>
          <a:xfrm>
            <a:off x="2030501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1854E22-2B10-4083-E7E9-0FCCF53E1B69}"/>
              </a:ext>
            </a:extLst>
          </p:cNvPr>
          <p:cNvSpPr txBox="1">
            <a:spLocks/>
          </p:cNvSpPr>
          <p:nvPr userDrawn="1"/>
        </p:nvSpPr>
        <p:spPr>
          <a:xfrm>
            <a:off x="2106507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pic>
        <p:nvPicPr>
          <p:cNvPr id="14" name="Graphic 5">
            <a:extLst>
              <a:ext uri="{FF2B5EF4-FFF2-40B4-BE49-F238E27FC236}">
                <a16:creationId xmlns:a16="http://schemas.microsoft.com/office/drawing/2014/main" id="{D290E43E-05CD-BF19-3A89-93A2D5E04F0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0446" y="572627"/>
            <a:ext cx="1648148" cy="387454"/>
          </a:xfrm>
          <a:prstGeom prst="rect">
            <a:avLst/>
          </a:prstGeom>
        </p:spPr>
      </p:pic>
      <p:pic>
        <p:nvPicPr>
          <p:cNvPr id="10" name="Picture 9" descr="Blue text on a black background&#10;&#10;Description automatically generated">
            <a:extLst>
              <a:ext uri="{FF2B5EF4-FFF2-40B4-BE49-F238E27FC236}">
                <a16:creationId xmlns:a16="http://schemas.microsoft.com/office/drawing/2014/main" id="{9DA62FA0-1A70-482B-753A-EF3788CE91D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78" y="6162879"/>
            <a:ext cx="1552831" cy="3292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F1B1237-1A93-223D-C9A1-9E96531B8E83}"/>
              </a:ext>
            </a:extLst>
          </p:cNvPr>
          <p:cNvSpPr txBox="1">
            <a:spLocks/>
          </p:cNvSpPr>
          <p:nvPr userDrawn="1"/>
        </p:nvSpPr>
        <p:spPr>
          <a:xfrm>
            <a:off x="9877344" y="6221662"/>
            <a:ext cx="2299784" cy="329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700" dirty="0">
                <a:solidFill>
                  <a:schemeClr val="bg1"/>
                </a:solidFill>
              </a:rPr>
              <a:t>10-25 </a:t>
            </a:r>
            <a:r>
              <a:rPr lang="pl-PL" sz="1700" dirty="0" err="1">
                <a:solidFill>
                  <a:schemeClr val="bg1"/>
                </a:solidFill>
              </a:rPr>
              <a:t>October</a:t>
            </a:r>
            <a:r>
              <a:rPr lang="pl-PL" sz="1700" dirty="0">
                <a:solidFill>
                  <a:schemeClr val="bg1"/>
                </a:solidFill>
              </a:rPr>
              <a:t> 2026</a:t>
            </a:r>
            <a:endParaRPr lang="en-IE" sz="17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5286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Content and Imag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90F45E6-D4D5-33E8-F6ED-A9FB95C56FA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0E476D-70E1-1440-4AC9-B7EBCD8D20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1271934"/>
            <a:ext cx="5326951" cy="1325563"/>
          </a:xfrm>
        </p:spPr>
        <p:txBody>
          <a:bodyPr anchor="b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title slide</a:t>
            </a:r>
            <a:endParaRPr lang="en-IE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94EB92C-22CA-779D-5B20-26D153DF8597}"/>
              </a:ext>
            </a:extLst>
          </p:cNvPr>
          <p:cNvSpPr txBox="1">
            <a:spLocks/>
          </p:cNvSpPr>
          <p:nvPr userDrawn="1"/>
        </p:nvSpPr>
        <p:spPr>
          <a:xfrm>
            <a:off x="11239130" y="20748"/>
            <a:ext cx="6295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E" dirty="0">
              <a:solidFill>
                <a:schemeClr val="tx1"/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52E67A6-7FFC-4A83-839E-2C9C0F8F504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096000" y="2659732"/>
            <a:ext cx="5334000" cy="3139490"/>
          </a:xfrm>
        </p:spPr>
        <p:txBody>
          <a:bodyPr/>
          <a:lstStyle>
            <a:lvl1pPr marL="0" indent="0">
              <a:buNone/>
              <a:defRPr/>
            </a:lvl1pPr>
            <a:lvl2pPr marL="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6B730D7-C0DE-BC64-5AA9-8E3758562E5E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1071312" y="1659940"/>
            <a:ext cx="4427538" cy="3538120"/>
          </a:xfrm>
          <a:custGeom>
            <a:avLst/>
            <a:gdLst>
              <a:gd name="connsiteX0" fmla="*/ 0 w 4427538"/>
              <a:gd name="connsiteY0" fmla="*/ 0 h 3273425"/>
              <a:gd name="connsiteX1" fmla="*/ 4427538 w 4427538"/>
              <a:gd name="connsiteY1" fmla="*/ 0 h 3273425"/>
              <a:gd name="connsiteX2" fmla="*/ 4427538 w 4427538"/>
              <a:gd name="connsiteY2" fmla="*/ 3273425 h 3273425"/>
              <a:gd name="connsiteX3" fmla="*/ 0 w 4427538"/>
              <a:gd name="connsiteY3" fmla="*/ 3273425 h 3273425"/>
              <a:gd name="connsiteX4" fmla="*/ 0 w 4427538"/>
              <a:gd name="connsiteY4" fmla="*/ 0 h 3273425"/>
              <a:gd name="connsiteX0" fmla="*/ 0 w 4427538"/>
              <a:gd name="connsiteY0" fmla="*/ 0 h 3538120"/>
              <a:gd name="connsiteX1" fmla="*/ 4427538 w 4427538"/>
              <a:gd name="connsiteY1" fmla="*/ 0 h 3538120"/>
              <a:gd name="connsiteX2" fmla="*/ 4427538 w 4427538"/>
              <a:gd name="connsiteY2" fmla="*/ 3273425 h 3538120"/>
              <a:gd name="connsiteX3" fmla="*/ 0 w 4427538"/>
              <a:gd name="connsiteY3" fmla="*/ 3538120 h 3538120"/>
              <a:gd name="connsiteX4" fmla="*/ 0 w 4427538"/>
              <a:gd name="connsiteY4" fmla="*/ 0 h 3538120"/>
              <a:gd name="connsiteX0" fmla="*/ 0 w 4427538"/>
              <a:gd name="connsiteY0" fmla="*/ 0 h 3538120"/>
              <a:gd name="connsiteX1" fmla="*/ 4427538 w 4427538"/>
              <a:gd name="connsiteY1" fmla="*/ 0 h 3538120"/>
              <a:gd name="connsiteX2" fmla="*/ 4427538 w 4427538"/>
              <a:gd name="connsiteY2" fmla="*/ 3237331 h 3538120"/>
              <a:gd name="connsiteX3" fmla="*/ 0 w 4427538"/>
              <a:gd name="connsiteY3" fmla="*/ 3538120 h 3538120"/>
              <a:gd name="connsiteX4" fmla="*/ 0 w 4427538"/>
              <a:gd name="connsiteY4" fmla="*/ 0 h 3538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27538" h="3538120">
                <a:moveTo>
                  <a:pt x="0" y="0"/>
                </a:moveTo>
                <a:lnTo>
                  <a:pt x="4427538" y="0"/>
                </a:lnTo>
                <a:lnTo>
                  <a:pt x="4427538" y="3237331"/>
                </a:lnTo>
                <a:lnTo>
                  <a:pt x="0" y="3538120"/>
                </a:lnTo>
                <a:lnTo>
                  <a:pt x="0" y="0"/>
                </a:lnTo>
                <a:close/>
              </a:path>
            </a:pathLst>
          </a:custGeom>
        </p:spPr>
        <p:txBody>
          <a:bodyPr anchor="ctr"/>
          <a:lstStyle>
            <a:lvl1pPr marL="0" indent="0" algn="ctr">
              <a:buNone/>
              <a:defRPr>
                <a:solidFill>
                  <a:schemeClr val="tx1">
                    <a:lumMod val="95000"/>
                  </a:schemeClr>
                </a:solidFill>
              </a:defRPr>
            </a:lvl1pPr>
          </a:lstStyle>
          <a:p>
            <a:r>
              <a:rPr lang="it-IT" dirty="0"/>
              <a:t>Click to </a:t>
            </a:r>
            <a:r>
              <a:rPr lang="it-IT" dirty="0" err="1"/>
              <a:t>insert</a:t>
            </a:r>
            <a:r>
              <a:rPr lang="it-IT" dirty="0"/>
              <a:t> picture</a:t>
            </a:r>
            <a:endParaRPr lang="en-IE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D17EF02-4F9D-31B3-61C3-4DA86AB9B457}"/>
              </a:ext>
            </a:extLst>
          </p:cNvPr>
          <p:cNvCxnSpPr>
            <a:cxnSpLocks/>
          </p:cNvCxnSpPr>
          <p:nvPr userDrawn="1"/>
        </p:nvCxnSpPr>
        <p:spPr>
          <a:xfrm>
            <a:off x="2030501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9923E0C0-68B5-A3D3-A756-60BC74DAE25C}"/>
              </a:ext>
            </a:extLst>
          </p:cNvPr>
          <p:cNvSpPr txBox="1">
            <a:spLocks/>
          </p:cNvSpPr>
          <p:nvPr userDrawn="1"/>
        </p:nvSpPr>
        <p:spPr>
          <a:xfrm>
            <a:off x="2106507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pic>
        <p:nvPicPr>
          <p:cNvPr id="8" name="Graphic 11">
            <a:extLst>
              <a:ext uri="{FF2B5EF4-FFF2-40B4-BE49-F238E27FC236}">
                <a16:creationId xmlns:a16="http://schemas.microsoft.com/office/drawing/2014/main" id="{F29BFB96-F544-4936-2AAC-7EE26A4DD58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3861" y="573430"/>
            <a:ext cx="1641317" cy="385848"/>
          </a:xfrm>
          <a:prstGeom prst="rect">
            <a:avLst/>
          </a:prstGeom>
        </p:spPr>
      </p:pic>
      <p:pic>
        <p:nvPicPr>
          <p:cNvPr id="5" name="Picture 4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EB765C1D-0A33-401B-0483-19F192D9613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67" y="6162879"/>
            <a:ext cx="1552942" cy="32922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1E12B97-D9A5-FFD1-4ECD-64EE6BEC92C6}"/>
              </a:ext>
            </a:extLst>
          </p:cNvPr>
          <p:cNvSpPr txBox="1">
            <a:spLocks/>
          </p:cNvSpPr>
          <p:nvPr userDrawn="1"/>
        </p:nvSpPr>
        <p:spPr>
          <a:xfrm>
            <a:off x="9877344" y="6221662"/>
            <a:ext cx="2299784" cy="329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700" dirty="0">
                <a:solidFill>
                  <a:schemeClr val="tx1"/>
                </a:solidFill>
              </a:rPr>
              <a:t>10-25 </a:t>
            </a:r>
            <a:r>
              <a:rPr lang="pl-PL" sz="1700" dirty="0" err="1">
                <a:solidFill>
                  <a:schemeClr val="tx1"/>
                </a:solidFill>
              </a:rPr>
              <a:t>October</a:t>
            </a:r>
            <a:r>
              <a:rPr lang="pl-PL" sz="1700" dirty="0">
                <a:solidFill>
                  <a:schemeClr val="tx1"/>
                </a:solidFill>
              </a:rPr>
              <a:t> 2026</a:t>
            </a:r>
            <a:endParaRPr lang="en-IE" sz="17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2878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13313A4-80EF-1ED3-2C60-499064B175C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0E476D-70E1-1440-4AC9-B7EBCD8D20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3985" y="1105402"/>
            <a:ext cx="8286720" cy="1155032"/>
          </a:xfrm>
        </p:spPr>
        <p:txBody>
          <a:bodyPr anchor="b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title slide</a:t>
            </a:r>
            <a:endParaRPr lang="en-IE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94EB92C-22CA-779D-5B20-26D153DF8597}"/>
              </a:ext>
            </a:extLst>
          </p:cNvPr>
          <p:cNvSpPr txBox="1">
            <a:spLocks/>
          </p:cNvSpPr>
          <p:nvPr userDrawn="1"/>
        </p:nvSpPr>
        <p:spPr>
          <a:xfrm>
            <a:off x="11239130" y="20748"/>
            <a:ext cx="6295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E" dirty="0">
              <a:solidFill>
                <a:schemeClr val="tx1"/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A2239C1-20A5-0EA3-EAA6-1E76F628FB3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4963" y="2284496"/>
            <a:ext cx="8315742" cy="1949116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D7EDAE8F-5494-C39A-B945-5012DBAF2CF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34963" y="4760496"/>
            <a:ext cx="8315742" cy="101466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DBDDCD1-5E41-697A-B0E0-AB7503B561D6}"/>
              </a:ext>
            </a:extLst>
          </p:cNvPr>
          <p:cNvCxnSpPr>
            <a:cxnSpLocks/>
          </p:cNvCxnSpPr>
          <p:nvPr userDrawn="1"/>
        </p:nvCxnSpPr>
        <p:spPr>
          <a:xfrm>
            <a:off x="2030501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3CD4D5D9-FAE4-47CD-EF26-70D554CB117B}"/>
              </a:ext>
            </a:extLst>
          </p:cNvPr>
          <p:cNvSpPr txBox="1">
            <a:spLocks/>
          </p:cNvSpPr>
          <p:nvPr userDrawn="1"/>
        </p:nvSpPr>
        <p:spPr>
          <a:xfrm>
            <a:off x="2106507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sp>
        <p:nvSpPr>
          <p:cNvPr id="4" name="Text Placeholder 17">
            <a:extLst>
              <a:ext uri="{FF2B5EF4-FFF2-40B4-BE49-F238E27FC236}">
                <a16:creationId xmlns:a16="http://schemas.microsoft.com/office/drawing/2014/main" id="{613AABAB-50BF-B11D-A5F4-A60EFF4B85B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4963" y="4243526"/>
            <a:ext cx="8339137" cy="514212"/>
          </a:xfrm>
        </p:spPr>
        <p:txBody>
          <a:bodyPr anchor="b"/>
          <a:lstStyle>
            <a:lvl1pPr marL="0" indent="0">
              <a:buNone/>
              <a:defRPr b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Graphic 11">
            <a:extLst>
              <a:ext uri="{FF2B5EF4-FFF2-40B4-BE49-F238E27FC236}">
                <a16:creationId xmlns:a16="http://schemas.microsoft.com/office/drawing/2014/main" id="{165B1064-C24F-5B34-E339-BF54803F638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3861" y="573430"/>
            <a:ext cx="1641317" cy="385848"/>
          </a:xfrm>
          <a:prstGeom prst="rect">
            <a:avLst/>
          </a:prstGeom>
        </p:spPr>
      </p:pic>
      <p:pic>
        <p:nvPicPr>
          <p:cNvPr id="5" name="Picture 4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CB33E623-60B7-C819-1010-5FE1A8F3820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67" y="6162879"/>
            <a:ext cx="1552942" cy="32922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3D31FA0-0A24-CF83-D628-DAD748CE4718}"/>
              </a:ext>
            </a:extLst>
          </p:cNvPr>
          <p:cNvSpPr txBox="1">
            <a:spLocks/>
          </p:cNvSpPr>
          <p:nvPr userDrawn="1"/>
        </p:nvSpPr>
        <p:spPr>
          <a:xfrm>
            <a:off x="9877344" y="6221662"/>
            <a:ext cx="2299784" cy="329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700" dirty="0">
                <a:solidFill>
                  <a:schemeClr val="tx1"/>
                </a:solidFill>
              </a:rPr>
              <a:t>10-25 </a:t>
            </a:r>
            <a:r>
              <a:rPr lang="pl-PL" sz="1700" dirty="0" err="1">
                <a:solidFill>
                  <a:schemeClr val="tx1"/>
                </a:solidFill>
              </a:rPr>
              <a:t>October</a:t>
            </a:r>
            <a:r>
              <a:rPr lang="pl-PL" sz="1700" dirty="0">
                <a:solidFill>
                  <a:schemeClr val="tx1"/>
                </a:solidFill>
              </a:rPr>
              <a:t> 2026</a:t>
            </a:r>
            <a:endParaRPr lang="en-IE" sz="17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4407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93DAC83-0423-9B00-44C2-69DDB82C49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0E476D-70E1-1440-4AC9-B7EBCD8D20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3985" y="1048252"/>
            <a:ext cx="8286720" cy="1155032"/>
          </a:xfrm>
        </p:spPr>
        <p:txBody>
          <a:bodyPr anchor="b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title slide</a:t>
            </a:r>
            <a:endParaRPr lang="en-IE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94EB92C-22CA-779D-5B20-26D153DF8597}"/>
              </a:ext>
            </a:extLst>
          </p:cNvPr>
          <p:cNvSpPr txBox="1">
            <a:spLocks/>
          </p:cNvSpPr>
          <p:nvPr userDrawn="1"/>
        </p:nvSpPr>
        <p:spPr>
          <a:xfrm>
            <a:off x="11239130" y="20748"/>
            <a:ext cx="6295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E" dirty="0">
              <a:solidFill>
                <a:schemeClr val="tx1"/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A2239C1-20A5-0EA3-EAA6-1E76F628FB3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4963" y="2227346"/>
            <a:ext cx="8315742" cy="1949116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D7EDAE8F-5494-C39A-B945-5012DBAF2CF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34963" y="4760496"/>
            <a:ext cx="8315742" cy="101466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66D50809-21D6-74D3-25C2-1DA013B39149}"/>
              </a:ext>
            </a:extLst>
          </p:cNvPr>
          <p:cNvSpPr txBox="1">
            <a:spLocks/>
          </p:cNvSpPr>
          <p:nvPr userDrawn="1"/>
        </p:nvSpPr>
        <p:spPr>
          <a:xfrm>
            <a:off x="2106507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81DD6DC-6709-D91C-A972-00733644A815}"/>
              </a:ext>
            </a:extLst>
          </p:cNvPr>
          <p:cNvCxnSpPr>
            <a:cxnSpLocks/>
          </p:cNvCxnSpPr>
          <p:nvPr userDrawn="1"/>
        </p:nvCxnSpPr>
        <p:spPr>
          <a:xfrm>
            <a:off x="2066713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17">
            <a:extLst>
              <a:ext uri="{FF2B5EF4-FFF2-40B4-BE49-F238E27FC236}">
                <a16:creationId xmlns:a16="http://schemas.microsoft.com/office/drawing/2014/main" id="{781CB861-38FE-D27C-D191-F122DEAC3C9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4963" y="4243526"/>
            <a:ext cx="8339137" cy="514212"/>
          </a:xfrm>
        </p:spPr>
        <p:txBody>
          <a:bodyPr anchor="b"/>
          <a:lstStyle>
            <a:lvl1pPr marL="0" indent="0">
              <a:buNone/>
              <a:defRPr b="0"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1" name="Graphic 11">
            <a:extLst>
              <a:ext uri="{FF2B5EF4-FFF2-40B4-BE49-F238E27FC236}">
                <a16:creationId xmlns:a16="http://schemas.microsoft.com/office/drawing/2014/main" id="{7523BB70-15A2-CFB8-DEAA-855C8EB1C6C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3861" y="573430"/>
            <a:ext cx="1641317" cy="385848"/>
          </a:xfrm>
          <a:prstGeom prst="rect">
            <a:avLst/>
          </a:prstGeom>
        </p:spPr>
      </p:pic>
      <p:pic>
        <p:nvPicPr>
          <p:cNvPr id="4" name="Picture 3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0A473D8E-AF1B-EF44-FA49-15E162FA22F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67" y="6162879"/>
            <a:ext cx="1552942" cy="32922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26245A32-FDF4-17F7-30F3-E70BEFA1AFA3}"/>
              </a:ext>
            </a:extLst>
          </p:cNvPr>
          <p:cNvSpPr txBox="1">
            <a:spLocks/>
          </p:cNvSpPr>
          <p:nvPr userDrawn="1"/>
        </p:nvSpPr>
        <p:spPr>
          <a:xfrm>
            <a:off x="9877344" y="6221662"/>
            <a:ext cx="2299784" cy="329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700" dirty="0">
                <a:solidFill>
                  <a:schemeClr val="tx1"/>
                </a:solidFill>
              </a:rPr>
              <a:t>10-25 </a:t>
            </a:r>
            <a:r>
              <a:rPr lang="pl-PL" sz="1700" dirty="0" err="1">
                <a:solidFill>
                  <a:schemeClr val="tx1"/>
                </a:solidFill>
              </a:rPr>
              <a:t>October</a:t>
            </a:r>
            <a:r>
              <a:rPr lang="pl-PL" sz="1700" dirty="0">
                <a:solidFill>
                  <a:schemeClr val="tx1"/>
                </a:solidFill>
              </a:rPr>
              <a:t> 2026</a:t>
            </a:r>
            <a:endParaRPr lang="en-IE" sz="17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5554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0ACE3FE9-A367-2144-1727-C8E93E12DFD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0E476D-70E1-1440-4AC9-B7EBCD8D20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3985" y="1162552"/>
            <a:ext cx="8286720" cy="1155032"/>
          </a:xfrm>
        </p:spPr>
        <p:txBody>
          <a:bodyPr anchor="b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title slide</a:t>
            </a:r>
            <a:endParaRPr lang="en-IE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94EB92C-22CA-779D-5B20-26D153DF8597}"/>
              </a:ext>
            </a:extLst>
          </p:cNvPr>
          <p:cNvSpPr txBox="1">
            <a:spLocks/>
          </p:cNvSpPr>
          <p:nvPr userDrawn="1"/>
        </p:nvSpPr>
        <p:spPr>
          <a:xfrm>
            <a:off x="11239130" y="20748"/>
            <a:ext cx="6295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E" dirty="0">
              <a:solidFill>
                <a:schemeClr val="tx1"/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A2239C1-20A5-0EA3-EAA6-1E76F628FB3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4963" y="2341646"/>
            <a:ext cx="8315742" cy="1258804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D7EDAE8F-5494-C39A-B945-5012DBAF2CF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34963" y="4760496"/>
            <a:ext cx="8315742" cy="101466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C70567D-E204-CD2B-4457-52A3044E53C8}"/>
              </a:ext>
            </a:extLst>
          </p:cNvPr>
          <p:cNvCxnSpPr>
            <a:cxnSpLocks/>
          </p:cNvCxnSpPr>
          <p:nvPr userDrawn="1"/>
        </p:nvCxnSpPr>
        <p:spPr>
          <a:xfrm>
            <a:off x="2048607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209CF691-9FBA-12F4-CB6D-C70E5CF01EB1}"/>
              </a:ext>
            </a:extLst>
          </p:cNvPr>
          <p:cNvSpPr txBox="1">
            <a:spLocks/>
          </p:cNvSpPr>
          <p:nvPr userDrawn="1"/>
        </p:nvSpPr>
        <p:spPr>
          <a:xfrm>
            <a:off x="2106507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2797374-DA54-3E97-C5AC-82C4F20882E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4963" y="3897313"/>
            <a:ext cx="8339137" cy="860425"/>
          </a:xfrm>
        </p:spPr>
        <p:txBody>
          <a:bodyPr anchor="b"/>
          <a:lstStyle>
            <a:lvl1pPr marL="0" indent="0">
              <a:buNone/>
              <a:defRPr b="0"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Graphic 5">
            <a:extLst>
              <a:ext uri="{FF2B5EF4-FFF2-40B4-BE49-F238E27FC236}">
                <a16:creationId xmlns:a16="http://schemas.microsoft.com/office/drawing/2014/main" id="{40110CBF-63BB-126D-ADDF-67A54F091F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0446" y="572627"/>
            <a:ext cx="1648148" cy="387454"/>
          </a:xfrm>
          <a:prstGeom prst="rect">
            <a:avLst/>
          </a:prstGeom>
        </p:spPr>
      </p:pic>
      <p:pic>
        <p:nvPicPr>
          <p:cNvPr id="6" name="Picture 5" descr="Blue text on a black background&#10;&#10;Description automatically generated">
            <a:extLst>
              <a:ext uri="{FF2B5EF4-FFF2-40B4-BE49-F238E27FC236}">
                <a16:creationId xmlns:a16="http://schemas.microsoft.com/office/drawing/2014/main" id="{2EEE4408-AAED-F201-7AB5-F8D55CDD48D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78" y="6162879"/>
            <a:ext cx="1552831" cy="3292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B4FD97A-8AF3-3A32-F81F-9603D0DDD58A}"/>
              </a:ext>
            </a:extLst>
          </p:cNvPr>
          <p:cNvSpPr txBox="1">
            <a:spLocks/>
          </p:cNvSpPr>
          <p:nvPr userDrawn="1"/>
        </p:nvSpPr>
        <p:spPr>
          <a:xfrm>
            <a:off x="9877344" y="6221662"/>
            <a:ext cx="2299784" cy="329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700" dirty="0">
                <a:solidFill>
                  <a:schemeClr val="bg1"/>
                </a:solidFill>
              </a:rPr>
              <a:t>10-25 </a:t>
            </a:r>
            <a:r>
              <a:rPr lang="pl-PL" sz="1700" dirty="0" err="1">
                <a:solidFill>
                  <a:schemeClr val="bg1"/>
                </a:solidFill>
              </a:rPr>
              <a:t>October</a:t>
            </a:r>
            <a:r>
              <a:rPr lang="pl-PL" sz="1700" dirty="0">
                <a:solidFill>
                  <a:schemeClr val="bg1"/>
                </a:solidFill>
              </a:rPr>
              <a:t> 2026</a:t>
            </a:r>
            <a:endParaRPr lang="en-IE" sz="17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3149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reak page with statist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4FC054F-6372-17D5-D246-253425D9781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32482C-CE81-CE90-E63D-FFC01FE569E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82170" y="2227912"/>
            <a:ext cx="6909830" cy="2402176"/>
          </a:xfrm>
        </p:spPr>
        <p:txBody>
          <a:bodyPr anchor="b">
            <a:noAutofit/>
          </a:bodyPr>
          <a:lstStyle>
            <a:lvl1pPr algn="l">
              <a:defRPr sz="16600">
                <a:solidFill>
                  <a:schemeClr val="bg2"/>
                </a:solidFill>
              </a:defRPr>
            </a:lvl1pPr>
          </a:lstStyle>
          <a:p>
            <a:r>
              <a:rPr lang="en-GB" dirty="0"/>
              <a:t>100%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291256-A199-5127-D994-C5FC00CFBBB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282170" y="4662857"/>
            <a:ext cx="6909830" cy="185170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dirty="0"/>
              <a:t>of people think </a:t>
            </a:r>
            <a:r>
              <a:rPr lang="it-IT" dirty="0" err="1"/>
              <a:t>this</a:t>
            </a:r>
            <a:r>
              <a:rPr lang="it-IT" dirty="0"/>
              <a:t> slide </a:t>
            </a:r>
            <a:r>
              <a:rPr lang="it-IT" dirty="0" err="1"/>
              <a:t>is</a:t>
            </a:r>
            <a:r>
              <a:rPr lang="it-IT" dirty="0"/>
              <a:t> a </a:t>
            </a:r>
            <a:r>
              <a:rPr lang="it-IT" dirty="0" err="1"/>
              <a:t>great</a:t>
            </a:r>
            <a:r>
              <a:rPr lang="it-IT" dirty="0"/>
              <a:t> way to display a </a:t>
            </a:r>
            <a:r>
              <a:rPr lang="it-IT" dirty="0" err="1"/>
              <a:t>statistic</a:t>
            </a:r>
            <a:r>
              <a:rPr lang="it-IT" dirty="0"/>
              <a:t>.</a:t>
            </a:r>
            <a:endParaRPr lang="en-IE" dirty="0"/>
          </a:p>
        </p:txBody>
      </p:sp>
      <p:pic>
        <p:nvPicPr>
          <p:cNvPr id="5" name="Graphic 11">
            <a:extLst>
              <a:ext uri="{FF2B5EF4-FFF2-40B4-BE49-F238E27FC236}">
                <a16:creationId xmlns:a16="http://schemas.microsoft.com/office/drawing/2014/main" id="{CC72DD2F-D271-2336-632E-A4A112C2ACF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3861" y="573430"/>
            <a:ext cx="1641317" cy="385848"/>
          </a:xfrm>
          <a:prstGeom prst="rect">
            <a:avLst/>
          </a:prstGeom>
        </p:spPr>
      </p:pic>
      <p:pic>
        <p:nvPicPr>
          <p:cNvPr id="7" name="Picture 6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7B8CCA2D-5D63-DBDE-35CA-E6F124D44CF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2236" y="6162189"/>
            <a:ext cx="1552942" cy="32922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B1DB95D-944B-B0CC-85E3-0EE00875F1EF}"/>
              </a:ext>
            </a:extLst>
          </p:cNvPr>
          <p:cNvSpPr txBox="1">
            <a:spLocks/>
          </p:cNvSpPr>
          <p:nvPr userDrawn="1"/>
        </p:nvSpPr>
        <p:spPr>
          <a:xfrm>
            <a:off x="346822" y="6221662"/>
            <a:ext cx="3264379" cy="329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700" dirty="0"/>
              <a:t>10-25 </a:t>
            </a:r>
            <a:r>
              <a:rPr lang="pl-PL" sz="1700" dirty="0" err="1"/>
              <a:t>October</a:t>
            </a:r>
            <a:r>
              <a:rPr lang="pl-PL" sz="1700" dirty="0"/>
              <a:t> 2026</a:t>
            </a:r>
            <a:endParaRPr lang="en-IE" sz="1700" dirty="0"/>
          </a:p>
        </p:txBody>
      </p:sp>
    </p:spTree>
    <p:extLst>
      <p:ext uri="{BB962C8B-B14F-4D97-AF65-F5344CB8AC3E}">
        <p14:creationId xmlns:p14="http://schemas.microsoft.com/office/powerpoint/2010/main" val="3037483787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DF71AA4-EB28-E378-7D08-C0BB0025FF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32482C-CE81-CE90-E63D-FFC01FE569E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29344" y="1963554"/>
            <a:ext cx="4857372" cy="1465446"/>
          </a:xfrm>
        </p:spPr>
        <p:txBody>
          <a:bodyPr anchor="b">
            <a:noAutofit/>
          </a:bodyPr>
          <a:lstStyle>
            <a:lvl1pPr algn="l"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Chapter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291256-A199-5127-D994-C5FC00CFBBB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29344" y="3447662"/>
            <a:ext cx="4857372" cy="192282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chapter subtitle style l</a:t>
            </a:r>
            <a:r>
              <a:rPr lang="en-IE" dirty="0" err="1">
                <a:effectLst/>
              </a:rPr>
              <a:t>orem</a:t>
            </a:r>
            <a:r>
              <a:rPr lang="en-IE" dirty="0">
                <a:effectLst/>
              </a:rPr>
              <a:t> ipsum </a:t>
            </a:r>
            <a:r>
              <a:rPr lang="en-IE" dirty="0" err="1">
                <a:effectLst/>
              </a:rPr>
              <a:t>dolor</a:t>
            </a:r>
            <a:r>
              <a:rPr lang="en-IE" dirty="0">
                <a:effectLst/>
              </a:rPr>
              <a:t> sit </a:t>
            </a:r>
            <a:r>
              <a:rPr lang="en-IE" dirty="0" err="1">
                <a:effectLst/>
              </a:rPr>
              <a:t>amet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consetetur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sadipscing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elitr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sed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diam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nonumy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eirmod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tempor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invidunt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ut</a:t>
            </a:r>
            <a:r>
              <a:rPr lang="en-IE" dirty="0">
                <a:effectLst/>
              </a:rPr>
              <a:t> labore et dolore magna </a:t>
            </a:r>
            <a:r>
              <a:rPr lang="en-IE" dirty="0" err="1">
                <a:effectLst/>
              </a:rPr>
              <a:t>aliquyam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erat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sed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diam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voluptua</a:t>
            </a:r>
            <a:r>
              <a:rPr lang="en-IE" dirty="0">
                <a:effectLst/>
              </a:rPr>
              <a:t>.</a:t>
            </a:r>
            <a:endParaRPr lang="en-IE" dirty="0"/>
          </a:p>
        </p:txBody>
      </p:sp>
      <p:pic>
        <p:nvPicPr>
          <p:cNvPr id="5" name="Graphic 5">
            <a:extLst>
              <a:ext uri="{FF2B5EF4-FFF2-40B4-BE49-F238E27FC236}">
                <a16:creationId xmlns:a16="http://schemas.microsoft.com/office/drawing/2014/main" id="{CC0A61E4-291C-5E3E-FADE-47AD3DD0A9D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42332" y="1212783"/>
            <a:ext cx="2159624" cy="50769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AE528AC-4F14-028B-99BB-AAA890B5D320}"/>
              </a:ext>
            </a:extLst>
          </p:cNvPr>
          <p:cNvSpPr/>
          <p:nvPr userDrawn="1"/>
        </p:nvSpPr>
        <p:spPr>
          <a:xfrm>
            <a:off x="6026541" y="1932432"/>
            <a:ext cx="495703" cy="701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8" name="Picture 7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50C70676-D382-35D9-D568-4750D180248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2236" y="6162189"/>
            <a:ext cx="1552942" cy="32922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77067D2-D3F0-6BE0-EF8D-A530FB492381}"/>
              </a:ext>
            </a:extLst>
          </p:cNvPr>
          <p:cNvSpPr txBox="1">
            <a:spLocks/>
          </p:cNvSpPr>
          <p:nvPr userDrawn="1"/>
        </p:nvSpPr>
        <p:spPr>
          <a:xfrm>
            <a:off x="346822" y="6221662"/>
            <a:ext cx="3264379" cy="329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700" dirty="0">
                <a:solidFill>
                  <a:schemeClr val="tx1"/>
                </a:solidFill>
              </a:rPr>
              <a:t>10-25 </a:t>
            </a:r>
            <a:r>
              <a:rPr lang="pl-PL" sz="1700" dirty="0" err="1">
                <a:solidFill>
                  <a:schemeClr val="tx1"/>
                </a:solidFill>
              </a:rPr>
              <a:t>October</a:t>
            </a:r>
            <a:r>
              <a:rPr lang="pl-PL" sz="1700" dirty="0">
                <a:solidFill>
                  <a:schemeClr val="tx1"/>
                </a:solidFill>
              </a:rPr>
              <a:t> 2026</a:t>
            </a:r>
            <a:endParaRPr lang="en-IE" sz="17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1335951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12539F8-D79F-BFD5-366C-1AC879DC8D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4441151C-23F7-CFA7-18E3-A092F669A7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3985" y="505327"/>
            <a:ext cx="8286720" cy="1155032"/>
          </a:xfrm>
        </p:spPr>
        <p:txBody>
          <a:bodyPr anchor="b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title slide</a:t>
            </a:r>
            <a:endParaRPr lang="en-I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617C26-66D8-CA2E-FC88-C596FAEF3A7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3984" y="1825625"/>
            <a:ext cx="5181600" cy="42262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699D99-FE1E-DAAD-07EE-4EEA222751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2262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98CC69A-04A3-EFEF-3848-D7F803E05C13}"/>
              </a:ext>
            </a:extLst>
          </p:cNvPr>
          <p:cNvCxnSpPr>
            <a:cxnSpLocks/>
          </p:cNvCxnSpPr>
          <p:nvPr userDrawn="1"/>
        </p:nvCxnSpPr>
        <p:spPr>
          <a:xfrm>
            <a:off x="2030501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EB126C-86E7-32A6-8510-82F8E794D4EC}"/>
              </a:ext>
            </a:extLst>
          </p:cNvPr>
          <p:cNvSpPr txBox="1">
            <a:spLocks/>
          </p:cNvSpPr>
          <p:nvPr userDrawn="1"/>
        </p:nvSpPr>
        <p:spPr>
          <a:xfrm>
            <a:off x="2106507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pic>
        <p:nvPicPr>
          <p:cNvPr id="5" name="Graphic 5">
            <a:extLst>
              <a:ext uri="{FF2B5EF4-FFF2-40B4-BE49-F238E27FC236}">
                <a16:creationId xmlns:a16="http://schemas.microsoft.com/office/drawing/2014/main" id="{2A1E437C-EF2D-F669-2B0E-0C6686C5F32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0446" y="572627"/>
            <a:ext cx="1648148" cy="387454"/>
          </a:xfrm>
          <a:prstGeom prst="rect">
            <a:avLst/>
          </a:prstGeom>
        </p:spPr>
      </p:pic>
      <p:pic>
        <p:nvPicPr>
          <p:cNvPr id="7" name="Picture 6" descr="Blue text on a black background&#10;&#10;Description automatically generated">
            <a:extLst>
              <a:ext uri="{FF2B5EF4-FFF2-40B4-BE49-F238E27FC236}">
                <a16:creationId xmlns:a16="http://schemas.microsoft.com/office/drawing/2014/main" id="{4A35D027-CF33-637D-E378-847894F7EDE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78" y="6162879"/>
            <a:ext cx="1552831" cy="329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215D181-8A8A-8D6B-3E6D-7858CA4E0FE9}"/>
              </a:ext>
            </a:extLst>
          </p:cNvPr>
          <p:cNvSpPr txBox="1">
            <a:spLocks/>
          </p:cNvSpPr>
          <p:nvPr userDrawn="1"/>
        </p:nvSpPr>
        <p:spPr>
          <a:xfrm>
            <a:off x="9877344" y="6221662"/>
            <a:ext cx="2299784" cy="329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700" dirty="0">
                <a:solidFill>
                  <a:schemeClr val="tx1"/>
                </a:solidFill>
              </a:rPr>
              <a:t>10-25 </a:t>
            </a:r>
            <a:r>
              <a:rPr lang="pl-PL" sz="1700" dirty="0" err="1">
                <a:solidFill>
                  <a:schemeClr val="tx1"/>
                </a:solidFill>
              </a:rPr>
              <a:t>October</a:t>
            </a:r>
            <a:r>
              <a:rPr lang="pl-PL" sz="1700" dirty="0">
                <a:solidFill>
                  <a:schemeClr val="tx1"/>
                </a:solidFill>
              </a:rPr>
              <a:t> 2026</a:t>
            </a:r>
            <a:endParaRPr lang="en-IE" sz="17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938123"/>
      </p:ext>
    </p:extLst>
  </p:cSld>
  <p:clrMapOvr>
    <a:masterClrMapping/>
  </p:clrMapOvr>
  <p:transition spd="slow">
    <p:push dir="u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3403E51-CD8A-E201-E431-BD010DC3EB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F05613-13E3-7E82-43B7-23E7B59180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3984" y="365125"/>
            <a:ext cx="9476207" cy="132556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Click to edit data chart title style</a:t>
            </a:r>
            <a:endParaRPr lang="en-IE" dirty="0"/>
          </a:p>
        </p:txBody>
      </p:sp>
      <p:sp>
        <p:nvSpPr>
          <p:cNvPr id="7" name="Chart Placeholder 6">
            <a:extLst>
              <a:ext uri="{FF2B5EF4-FFF2-40B4-BE49-F238E27FC236}">
                <a16:creationId xmlns:a16="http://schemas.microsoft.com/office/drawing/2014/main" id="{9AA90BF6-E5CE-91C9-6168-F19255D7C271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334963" y="2192852"/>
            <a:ext cx="2468563" cy="2244066"/>
          </a:xfrm>
        </p:spPr>
        <p:txBody>
          <a:bodyPr anchor="ctr" anchorCtr="0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IE" dirty="0"/>
          </a:p>
        </p:txBody>
      </p:sp>
      <p:sp>
        <p:nvSpPr>
          <p:cNvPr id="11" name="Chart Placeholder 6">
            <a:extLst>
              <a:ext uri="{FF2B5EF4-FFF2-40B4-BE49-F238E27FC236}">
                <a16:creationId xmlns:a16="http://schemas.microsoft.com/office/drawing/2014/main" id="{9417D645-894F-D0CC-2D07-7F0AA6A22912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3350388" y="2192852"/>
            <a:ext cx="2468563" cy="2244066"/>
          </a:xfrm>
        </p:spPr>
        <p:txBody>
          <a:bodyPr anchor="ctr" anchorCtr="0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IE" dirty="0"/>
          </a:p>
        </p:txBody>
      </p:sp>
      <p:sp>
        <p:nvSpPr>
          <p:cNvPr id="12" name="Chart Placeholder 6">
            <a:extLst>
              <a:ext uri="{FF2B5EF4-FFF2-40B4-BE49-F238E27FC236}">
                <a16:creationId xmlns:a16="http://schemas.microsoft.com/office/drawing/2014/main" id="{1467EC53-8F53-F5A2-4675-015594CA7D38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6365813" y="2192852"/>
            <a:ext cx="2468563" cy="2244066"/>
          </a:xfrm>
        </p:spPr>
        <p:txBody>
          <a:bodyPr anchor="ctr" anchorCtr="0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IE" dirty="0"/>
          </a:p>
        </p:txBody>
      </p:sp>
      <p:sp>
        <p:nvSpPr>
          <p:cNvPr id="14" name="Chart Placeholder 6">
            <a:extLst>
              <a:ext uri="{FF2B5EF4-FFF2-40B4-BE49-F238E27FC236}">
                <a16:creationId xmlns:a16="http://schemas.microsoft.com/office/drawing/2014/main" id="{0778DA3C-D384-2C37-3795-1A988174A1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9381237" y="2192852"/>
            <a:ext cx="2468563" cy="2244066"/>
          </a:xfrm>
        </p:spPr>
        <p:txBody>
          <a:bodyPr anchor="ctr" anchorCtr="0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IE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D5D262B0-FFCA-15C1-AF7A-2DAD0E14F57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34963" y="4686300"/>
            <a:ext cx="2428875" cy="1111827"/>
          </a:xfrm>
        </p:spPr>
        <p:txBody>
          <a:bodyPr>
            <a:no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A1C35E82-7043-4DFC-9FF7-2D836B3966E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59696" y="4686300"/>
            <a:ext cx="2428875" cy="1111827"/>
          </a:xfrm>
        </p:spPr>
        <p:txBody>
          <a:bodyPr>
            <a:no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AB92D624-C3B3-BB82-D374-290AEE1B912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84032" y="4686300"/>
            <a:ext cx="2428875" cy="1111827"/>
          </a:xfrm>
        </p:spPr>
        <p:txBody>
          <a:bodyPr>
            <a:no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E3B3C918-5FA0-A13B-324B-5CE69C5C5FD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408765" y="4686300"/>
            <a:ext cx="2428875" cy="1111827"/>
          </a:xfrm>
        </p:spPr>
        <p:txBody>
          <a:bodyPr>
            <a:no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00A4503-6F5E-A2EC-5437-9559C8B3F94E}"/>
              </a:ext>
            </a:extLst>
          </p:cNvPr>
          <p:cNvCxnSpPr>
            <a:cxnSpLocks/>
          </p:cNvCxnSpPr>
          <p:nvPr userDrawn="1"/>
        </p:nvCxnSpPr>
        <p:spPr>
          <a:xfrm>
            <a:off x="2048607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FB08979-20A2-B510-E640-CEC1C40101A8}"/>
              </a:ext>
            </a:extLst>
          </p:cNvPr>
          <p:cNvSpPr txBox="1">
            <a:spLocks/>
          </p:cNvSpPr>
          <p:nvPr userDrawn="1"/>
        </p:nvSpPr>
        <p:spPr>
          <a:xfrm>
            <a:off x="2106507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pic>
        <p:nvPicPr>
          <p:cNvPr id="4" name="Graphic 5">
            <a:extLst>
              <a:ext uri="{FF2B5EF4-FFF2-40B4-BE49-F238E27FC236}">
                <a16:creationId xmlns:a16="http://schemas.microsoft.com/office/drawing/2014/main" id="{F8DC3D0E-07A6-A450-F696-C72D1F0DF2F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0446" y="572627"/>
            <a:ext cx="1648148" cy="387454"/>
          </a:xfrm>
          <a:prstGeom prst="rect">
            <a:avLst/>
          </a:prstGeom>
        </p:spPr>
      </p:pic>
      <p:pic>
        <p:nvPicPr>
          <p:cNvPr id="5" name="Picture 4" descr="Blue text on a black background&#10;&#10;Description automatically generated">
            <a:extLst>
              <a:ext uri="{FF2B5EF4-FFF2-40B4-BE49-F238E27FC236}">
                <a16:creationId xmlns:a16="http://schemas.microsoft.com/office/drawing/2014/main" id="{306A6D3B-8AD3-AB4B-870A-2CCDA0AA4B5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78" y="6162879"/>
            <a:ext cx="1552831" cy="3292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F0385F4D-8733-90CA-227F-FE70C8E9C517}"/>
              </a:ext>
            </a:extLst>
          </p:cNvPr>
          <p:cNvSpPr txBox="1">
            <a:spLocks/>
          </p:cNvSpPr>
          <p:nvPr userDrawn="1"/>
        </p:nvSpPr>
        <p:spPr>
          <a:xfrm>
            <a:off x="9877344" y="6221662"/>
            <a:ext cx="2299784" cy="329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700" dirty="0">
                <a:solidFill>
                  <a:schemeClr val="tx1"/>
                </a:solidFill>
              </a:rPr>
              <a:t>10-25 </a:t>
            </a:r>
            <a:r>
              <a:rPr lang="pl-PL" sz="1700" dirty="0" err="1">
                <a:solidFill>
                  <a:schemeClr val="tx1"/>
                </a:solidFill>
              </a:rPr>
              <a:t>October</a:t>
            </a:r>
            <a:r>
              <a:rPr lang="pl-PL" sz="1700" dirty="0">
                <a:solidFill>
                  <a:schemeClr val="tx1"/>
                </a:solidFill>
              </a:rPr>
              <a:t> 2026</a:t>
            </a:r>
            <a:endParaRPr lang="en-IE" sz="17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8055796"/>
      </p:ext>
    </p:extLst>
  </p:cSld>
  <p:clrMapOvr>
    <a:masterClrMapping/>
  </p:clrMapOvr>
  <p:transition spd="slow">
    <p:push dir="u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6FAD234-7078-55FA-40EF-78EFCC2861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F05613-13E3-7E82-43B7-23E7B59180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964" y="333375"/>
            <a:ext cx="9557182" cy="1038225"/>
          </a:xfrm>
        </p:spPr>
        <p:txBody>
          <a:bodyPr anchor="b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Click to edit data chart title style</a:t>
            </a:r>
            <a:endParaRPr lang="en-IE" dirty="0"/>
          </a:p>
        </p:txBody>
      </p:sp>
      <p:sp>
        <p:nvSpPr>
          <p:cNvPr id="7" name="Chart Placeholder 6">
            <a:extLst>
              <a:ext uri="{FF2B5EF4-FFF2-40B4-BE49-F238E27FC236}">
                <a16:creationId xmlns:a16="http://schemas.microsoft.com/office/drawing/2014/main" id="{9AA90BF6-E5CE-91C9-6168-F19255D7C271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334963" y="2192852"/>
            <a:ext cx="11522075" cy="3636448"/>
          </a:xfrm>
        </p:spPr>
        <p:txBody>
          <a:bodyPr anchor="ctr" anchorCtr="0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IE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D5D262B0-FFCA-15C1-AF7A-2DAD0E14F57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34963" y="1381991"/>
            <a:ext cx="9546792" cy="675409"/>
          </a:xfrm>
        </p:spPr>
        <p:txBody>
          <a:bodyPr>
            <a:no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7BA15CE-34DF-B0C8-2421-BDF47E8BD81D}"/>
              </a:ext>
            </a:extLst>
          </p:cNvPr>
          <p:cNvCxnSpPr>
            <a:cxnSpLocks/>
          </p:cNvCxnSpPr>
          <p:nvPr userDrawn="1"/>
        </p:nvCxnSpPr>
        <p:spPr>
          <a:xfrm>
            <a:off x="2048607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23DB4A99-AAC1-0FE4-DA54-C544143D16F5}"/>
              </a:ext>
            </a:extLst>
          </p:cNvPr>
          <p:cNvSpPr txBox="1">
            <a:spLocks/>
          </p:cNvSpPr>
          <p:nvPr userDrawn="1"/>
        </p:nvSpPr>
        <p:spPr>
          <a:xfrm>
            <a:off x="2106507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pic>
        <p:nvPicPr>
          <p:cNvPr id="5" name="Graphic 5">
            <a:extLst>
              <a:ext uri="{FF2B5EF4-FFF2-40B4-BE49-F238E27FC236}">
                <a16:creationId xmlns:a16="http://schemas.microsoft.com/office/drawing/2014/main" id="{56F9B25D-D60E-B0BA-555D-DF1D785E767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0446" y="572627"/>
            <a:ext cx="1648148" cy="387454"/>
          </a:xfrm>
          <a:prstGeom prst="rect">
            <a:avLst/>
          </a:prstGeom>
        </p:spPr>
      </p:pic>
      <p:pic>
        <p:nvPicPr>
          <p:cNvPr id="6" name="Picture 5" descr="Blue text on a black background&#10;&#10;Description automatically generated">
            <a:extLst>
              <a:ext uri="{FF2B5EF4-FFF2-40B4-BE49-F238E27FC236}">
                <a16:creationId xmlns:a16="http://schemas.microsoft.com/office/drawing/2014/main" id="{05EC0A19-C1D6-F443-35ED-63CC6C5B6D0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78" y="6162879"/>
            <a:ext cx="1552831" cy="3292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2483FC2-C76E-8A22-18CA-4F73655FD272}"/>
              </a:ext>
            </a:extLst>
          </p:cNvPr>
          <p:cNvSpPr txBox="1">
            <a:spLocks/>
          </p:cNvSpPr>
          <p:nvPr userDrawn="1"/>
        </p:nvSpPr>
        <p:spPr>
          <a:xfrm>
            <a:off x="9877344" y="6221662"/>
            <a:ext cx="2299784" cy="329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700" dirty="0">
                <a:solidFill>
                  <a:schemeClr val="tx1"/>
                </a:solidFill>
              </a:rPr>
              <a:t>10-25 </a:t>
            </a:r>
            <a:r>
              <a:rPr lang="pl-PL" sz="1700" dirty="0" err="1">
                <a:solidFill>
                  <a:schemeClr val="tx1"/>
                </a:solidFill>
              </a:rPr>
              <a:t>October</a:t>
            </a:r>
            <a:r>
              <a:rPr lang="pl-PL" sz="1700" dirty="0">
                <a:solidFill>
                  <a:schemeClr val="tx1"/>
                </a:solidFill>
              </a:rPr>
              <a:t> 2026</a:t>
            </a:r>
            <a:endParaRPr lang="en-IE" sz="17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204730"/>
      </p:ext>
    </p:extLst>
  </p:cSld>
  <p:clrMapOvr>
    <a:masterClrMapping/>
  </p:clrMapOvr>
  <p:transition spd="slow">
    <p:push dir="u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46D4F9F-FFCE-FDCB-760C-7129DB75A0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F05613-13E3-7E82-43B7-23E7B59180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964" y="333375"/>
            <a:ext cx="9557182" cy="1038225"/>
          </a:xfrm>
        </p:spPr>
        <p:txBody>
          <a:bodyPr anchor="b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Click to edit data chart title style</a:t>
            </a:r>
            <a:endParaRPr lang="en-IE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D5D262B0-FFCA-15C1-AF7A-2DAD0E14F57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34963" y="1381991"/>
            <a:ext cx="9546792" cy="675409"/>
          </a:xfrm>
        </p:spPr>
        <p:txBody>
          <a:bodyPr>
            <a:no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able Placeholder 3">
            <a:extLst>
              <a:ext uri="{FF2B5EF4-FFF2-40B4-BE49-F238E27FC236}">
                <a16:creationId xmlns:a16="http://schemas.microsoft.com/office/drawing/2014/main" id="{7176B724-EEE3-76A0-35A2-13111038DC0D}"/>
              </a:ext>
            </a:extLst>
          </p:cNvPr>
          <p:cNvSpPr>
            <a:spLocks noGrp="1"/>
          </p:cNvSpPr>
          <p:nvPr>
            <p:ph type="tbl" sz="quarter" idx="18"/>
          </p:nvPr>
        </p:nvSpPr>
        <p:spPr>
          <a:xfrm>
            <a:off x="334963" y="2203599"/>
            <a:ext cx="11522075" cy="3678237"/>
          </a:xfrm>
        </p:spPr>
        <p:txBody>
          <a:bodyPr anchor="ctr"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IE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233C603-6894-8D8D-F305-318BE3FB6358}"/>
              </a:ext>
            </a:extLst>
          </p:cNvPr>
          <p:cNvCxnSpPr>
            <a:cxnSpLocks/>
          </p:cNvCxnSpPr>
          <p:nvPr userDrawn="1"/>
        </p:nvCxnSpPr>
        <p:spPr>
          <a:xfrm>
            <a:off x="2048607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5398BE8-D158-6022-B740-2FC49DAC0956}"/>
              </a:ext>
            </a:extLst>
          </p:cNvPr>
          <p:cNvSpPr txBox="1">
            <a:spLocks/>
          </p:cNvSpPr>
          <p:nvPr userDrawn="1"/>
        </p:nvSpPr>
        <p:spPr>
          <a:xfrm>
            <a:off x="2106507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pic>
        <p:nvPicPr>
          <p:cNvPr id="5" name="Graphic 5">
            <a:extLst>
              <a:ext uri="{FF2B5EF4-FFF2-40B4-BE49-F238E27FC236}">
                <a16:creationId xmlns:a16="http://schemas.microsoft.com/office/drawing/2014/main" id="{AC0296B4-2535-C4CB-DB9E-9B5A86944B9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0446" y="572627"/>
            <a:ext cx="1648148" cy="387454"/>
          </a:xfrm>
          <a:prstGeom prst="rect">
            <a:avLst/>
          </a:prstGeom>
        </p:spPr>
      </p:pic>
      <p:pic>
        <p:nvPicPr>
          <p:cNvPr id="6" name="Picture 5" descr="Blue text on a black background&#10;&#10;Description automatically generated">
            <a:extLst>
              <a:ext uri="{FF2B5EF4-FFF2-40B4-BE49-F238E27FC236}">
                <a16:creationId xmlns:a16="http://schemas.microsoft.com/office/drawing/2014/main" id="{4D965AF3-8B92-0850-83A3-E8FB2355E57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78" y="6162879"/>
            <a:ext cx="1552831" cy="3292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EA879F2-E8ED-6182-2442-BB756993F946}"/>
              </a:ext>
            </a:extLst>
          </p:cNvPr>
          <p:cNvSpPr txBox="1">
            <a:spLocks/>
          </p:cNvSpPr>
          <p:nvPr userDrawn="1"/>
        </p:nvSpPr>
        <p:spPr>
          <a:xfrm>
            <a:off x="9877344" y="6221662"/>
            <a:ext cx="2299784" cy="329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700" dirty="0">
                <a:solidFill>
                  <a:schemeClr val="tx1"/>
                </a:solidFill>
              </a:rPr>
              <a:t>10-25 </a:t>
            </a:r>
            <a:r>
              <a:rPr lang="pl-PL" sz="1700" dirty="0" err="1">
                <a:solidFill>
                  <a:schemeClr val="tx1"/>
                </a:solidFill>
              </a:rPr>
              <a:t>October</a:t>
            </a:r>
            <a:r>
              <a:rPr lang="pl-PL" sz="1700" dirty="0">
                <a:solidFill>
                  <a:schemeClr val="tx1"/>
                </a:solidFill>
              </a:rPr>
              <a:t> 2026</a:t>
            </a:r>
            <a:endParaRPr lang="en-IE" sz="17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555140"/>
      </p:ext>
    </p:extLst>
  </p:cSld>
  <p:clrMapOvr>
    <a:masterClrMapping/>
  </p:clrMapOvr>
  <p:transition spd="slow">
    <p:push dir="u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7CB88706-1625-F45F-D9AF-61363DE4F7E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F05613-13E3-7E82-43B7-23E7B59180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3984" y="365125"/>
            <a:ext cx="9445034" cy="132556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Click to edit data chart title style</a:t>
            </a:r>
            <a:endParaRPr lang="en-IE" dirty="0"/>
          </a:p>
        </p:txBody>
      </p:sp>
      <p:sp>
        <p:nvSpPr>
          <p:cNvPr id="9" name="SmartArt Placeholder 8">
            <a:extLst>
              <a:ext uri="{FF2B5EF4-FFF2-40B4-BE49-F238E27FC236}">
                <a16:creationId xmlns:a16="http://schemas.microsoft.com/office/drawing/2014/main" id="{5E8937F7-AF0A-7B02-8BBF-6DF3137296E2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334963" y="2211531"/>
            <a:ext cx="4184832" cy="3636053"/>
          </a:xfrm>
        </p:spPr>
        <p:txBody>
          <a:bodyPr anchor="ctr" anchorCtr="0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SmartArt graphic</a:t>
            </a:r>
            <a:endParaRPr lang="en-IE" dirty="0"/>
          </a:p>
        </p:txBody>
      </p:sp>
      <p:sp>
        <p:nvSpPr>
          <p:cNvPr id="3" name="SmartArt Placeholder 8">
            <a:extLst>
              <a:ext uri="{FF2B5EF4-FFF2-40B4-BE49-F238E27FC236}">
                <a16:creationId xmlns:a16="http://schemas.microsoft.com/office/drawing/2014/main" id="{0F8967A0-6216-EB11-6F28-AFC5B34EF357}"/>
              </a:ext>
            </a:extLst>
          </p:cNvPr>
          <p:cNvSpPr>
            <a:spLocks noGrp="1"/>
          </p:cNvSpPr>
          <p:nvPr>
            <p:ph type="dgm" sz="quarter" idx="15"/>
          </p:nvPr>
        </p:nvSpPr>
        <p:spPr>
          <a:xfrm>
            <a:off x="5624186" y="2211531"/>
            <a:ext cx="4184832" cy="3636053"/>
          </a:xfrm>
        </p:spPr>
        <p:txBody>
          <a:bodyPr anchor="ctr" anchorCtr="0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SmartArt graphic</a:t>
            </a:r>
            <a:endParaRPr lang="en-IE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F2C21F0-5226-7F1C-2C62-6D98A5565B43}"/>
              </a:ext>
            </a:extLst>
          </p:cNvPr>
          <p:cNvCxnSpPr>
            <a:cxnSpLocks/>
          </p:cNvCxnSpPr>
          <p:nvPr userDrawn="1"/>
        </p:nvCxnSpPr>
        <p:spPr>
          <a:xfrm>
            <a:off x="2048607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1F12914-F82D-9830-4870-3BE81B1FFC9F}"/>
              </a:ext>
            </a:extLst>
          </p:cNvPr>
          <p:cNvSpPr txBox="1">
            <a:spLocks/>
          </p:cNvSpPr>
          <p:nvPr userDrawn="1"/>
        </p:nvSpPr>
        <p:spPr>
          <a:xfrm>
            <a:off x="2106507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pic>
        <p:nvPicPr>
          <p:cNvPr id="7" name="Graphic 5">
            <a:extLst>
              <a:ext uri="{FF2B5EF4-FFF2-40B4-BE49-F238E27FC236}">
                <a16:creationId xmlns:a16="http://schemas.microsoft.com/office/drawing/2014/main" id="{B9DCF971-BF89-B191-4134-A055DD75BFF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0446" y="572627"/>
            <a:ext cx="1648148" cy="387454"/>
          </a:xfrm>
          <a:prstGeom prst="rect">
            <a:avLst/>
          </a:prstGeom>
        </p:spPr>
      </p:pic>
      <p:pic>
        <p:nvPicPr>
          <p:cNvPr id="8" name="Picture 7" descr="Blue text on a black background&#10;&#10;Description automatically generated">
            <a:extLst>
              <a:ext uri="{FF2B5EF4-FFF2-40B4-BE49-F238E27FC236}">
                <a16:creationId xmlns:a16="http://schemas.microsoft.com/office/drawing/2014/main" id="{6BD230C7-152E-334B-EA79-BFAF709D37A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78" y="6162879"/>
            <a:ext cx="1552831" cy="3292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DC0F74D-BD32-B0EF-616C-EB833810A906}"/>
              </a:ext>
            </a:extLst>
          </p:cNvPr>
          <p:cNvSpPr txBox="1">
            <a:spLocks/>
          </p:cNvSpPr>
          <p:nvPr userDrawn="1"/>
        </p:nvSpPr>
        <p:spPr>
          <a:xfrm>
            <a:off x="9877344" y="6221662"/>
            <a:ext cx="2299784" cy="329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700" dirty="0">
                <a:solidFill>
                  <a:schemeClr val="tx1"/>
                </a:solidFill>
              </a:rPr>
              <a:t>10-25 </a:t>
            </a:r>
            <a:r>
              <a:rPr lang="pl-PL" sz="1700" dirty="0" err="1">
                <a:solidFill>
                  <a:schemeClr val="tx1"/>
                </a:solidFill>
              </a:rPr>
              <a:t>October</a:t>
            </a:r>
            <a:r>
              <a:rPr lang="pl-PL" sz="1700" dirty="0">
                <a:solidFill>
                  <a:schemeClr val="tx1"/>
                </a:solidFill>
              </a:rPr>
              <a:t> 2026</a:t>
            </a:r>
            <a:endParaRPr lang="en-IE" sz="17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7827233"/>
      </p:ext>
    </p:extLst>
  </p:cSld>
  <p:clrMapOvr>
    <a:masterClrMapping/>
  </p:clrMapOvr>
  <p:transition spd="slow">
    <p:push dir="u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EEFFB09-DC3E-A5F2-855F-6398B1C73C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62DA441-54AD-8C9B-15CB-65E453987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4426A39-20D5-79F5-309C-519C590318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984" y="1825625"/>
            <a:ext cx="10989816" cy="421422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0833A7C-FA81-B125-6117-792BA6C58F32}"/>
              </a:ext>
            </a:extLst>
          </p:cNvPr>
          <p:cNvCxnSpPr>
            <a:cxnSpLocks/>
          </p:cNvCxnSpPr>
          <p:nvPr userDrawn="1"/>
        </p:nvCxnSpPr>
        <p:spPr>
          <a:xfrm>
            <a:off x="2048607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4083C0-61DC-0D2C-91B6-6FB9F4CD92C5}"/>
              </a:ext>
            </a:extLst>
          </p:cNvPr>
          <p:cNvSpPr txBox="1">
            <a:spLocks/>
          </p:cNvSpPr>
          <p:nvPr userDrawn="1"/>
        </p:nvSpPr>
        <p:spPr>
          <a:xfrm>
            <a:off x="2106507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pic>
        <p:nvPicPr>
          <p:cNvPr id="4" name="Graphic 5">
            <a:extLst>
              <a:ext uri="{FF2B5EF4-FFF2-40B4-BE49-F238E27FC236}">
                <a16:creationId xmlns:a16="http://schemas.microsoft.com/office/drawing/2014/main" id="{F30798D9-F867-D12F-BADD-A5209EFADA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0446" y="572627"/>
            <a:ext cx="1648148" cy="387454"/>
          </a:xfrm>
          <a:prstGeom prst="rect">
            <a:avLst/>
          </a:prstGeom>
        </p:spPr>
      </p:pic>
      <p:pic>
        <p:nvPicPr>
          <p:cNvPr id="7" name="Picture 6" descr="Blue text on a black background&#10;&#10;Description automatically generated">
            <a:extLst>
              <a:ext uri="{FF2B5EF4-FFF2-40B4-BE49-F238E27FC236}">
                <a16:creationId xmlns:a16="http://schemas.microsoft.com/office/drawing/2014/main" id="{094E9BF2-CD82-9780-2D42-474985DFF18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78" y="6162879"/>
            <a:ext cx="1552831" cy="3292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85E36A03-7CC0-6BB8-65F0-A050EDA06CA0}"/>
              </a:ext>
            </a:extLst>
          </p:cNvPr>
          <p:cNvSpPr txBox="1">
            <a:spLocks/>
          </p:cNvSpPr>
          <p:nvPr userDrawn="1"/>
        </p:nvSpPr>
        <p:spPr>
          <a:xfrm>
            <a:off x="9877344" y="6221662"/>
            <a:ext cx="2299784" cy="329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700" dirty="0">
                <a:solidFill>
                  <a:schemeClr val="tx1"/>
                </a:solidFill>
              </a:rPr>
              <a:t>10-25 </a:t>
            </a:r>
            <a:r>
              <a:rPr lang="pl-PL" sz="1700" dirty="0" err="1">
                <a:solidFill>
                  <a:schemeClr val="tx1"/>
                </a:solidFill>
              </a:rPr>
              <a:t>October</a:t>
            </a:r>
            <a:r>
              <a:rPr lang="pl-PL" sz="1700" dirty="0">
                <a:solidFill>
                  <a:schemeClr val="tx1"/>
                </a:solidFill>
              </a:rPr>
              <a:t> 2026</a:t>
            </a:r>
            <a:endParaRPr lang="en-IE" sz="17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042008"/>
      </p:ext>
    </p:extLst>
  </p:cSld>
  <p:clrMapOvr>
    <a:masterClrMapping/>
  </p:clrMapOvr>
  <p:transition spd="slow">
    <p:push dir="u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25CAA43-7D40-79C3-F349-F7A076C8B8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6E71FF47-061E-5BE8-2C7A-6096557C1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984" y="365125"/>
            <a:ext cx="10989816" cy="132556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ECF8FEAF-2B00-977E-7797-4FDEDC77D1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3984" y="1825625"/>
            <a:ext cx="7397266" cy="421422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96AB8FD-35BB-8325-6FEA-98618624365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620125" y="2636514"/>
            <a:ext cx="2530475" cy="2530475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B9AAC49-7F35-2B0C-F566-F3EB7312E812}"/>
              </a:ext>
            </a:extLst>
          </p:cNvPr>
          <p:cNvCxnSpPr>
            <a:cxnSpLocks/>
          </p:cNvCxnSpPr>
          <p:nvPr userDrawn="1"/>
        </p:nvCxnSpPr>
        <p:spPr>
          <a:xfrm>
            <a:off x="2048607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5415414-BE71-F716-BCC7-17CF6A1B20A4}"/>
              </a:ext>
            </a:extLst>
          </p:cNvPr>
          <p:cNvSpPr txBox="1">
            <a:spLocks/>
          </p:cNvSpPr>
          <p:nvPr userDrawn="1"/>
        </p:nvSpPr>
        <p:spPr>
          <a:xfrm>
            <a:off x="2106507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pic>
        <p:nvPicPr>
          <p:cNvPr id="3" name="Graphic 5">
            <a:extLst>
              <a:ext uri="{FF2B5EF4-FFF2-40B4-BE49-F238E27FC236}">
                <a16:creationId xmlns:a16="http://schemas.microsoft.com/office/drawing/2014/main" id="{C90FCE29-1EB6-5349-5F1A-AE27F6E999D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0446" y="572627"/>
            <a:ext cx="1648148" cy="387454"/>
          </a:xfrm>
          <a:prstGeom prst="rect">
            <a:avLst/>
          </a:prstGeom>
        </p:spPr>
      </p:pic>
      <p:pic>
        <p:nvPicPr>
          <p:cNvPr id="7" name="Picture 6" descr="Blue text on a black background&#10;&#10;Description automatically generated">
            <a:extLst>
              <a:ext uri="{FF2B5EF4-FFF2-40B4-BE49-F238E27FC236}">
                <a16:creationId xmlns:a16="http://schemas.microsoft.com/office/drawing/2014/main" id="{663EE26C-F678-63C5-CEC7-EFDD77F1A8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78" y="6162879"/>
            <a:ext cx="1552831" cy="329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05F25F-74FA-BD13-39B1-6618F295FEB7}"/>
              </a:ext>
            </a:extLst>
          </p:cNvPr>
          <p:cNvSpPr txBox="1">
            <a:spLocks/>
          </p:cNvSpPr>
          <p:nvPr userDrawn="1"/>
        </p:nvSpPr>
        <p:spPr>
          <a:xfrm>
            <a:off x="9877344" y="6221662"/>
            <a:ext cx="2299784" cy="329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700" dirty="0">
                <a:solidFill>
                  <a:schemeClr val="tx1"/>
                </a:solidFill>
              </a:rPr>
              <a:t>10-25 </a:t>
            </a:r>
            <a:r>
              <a:rPr lang="pl-PL" sz="1700" dirty="0" err="1">
                <a:solidFill>
                  <a:schemeClr val="tx1"/>
                </a:solidFill>
              </a:rPr>
              <a:t>October</a:t>
            </a:r>
            <a:r>
              <a:rPr lang="pl-PL" sz="1700" dirty="0">
                <a:solidFill>
                  <a:schemeClr val="tx1"/>
                </a:solidFill>
              </a:rPr>
              <a:t> 2026</a:t>
            </a:r>
            <a:endParaRPr lang="en-IE" sz="17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480758"/>
      </p:ext>
    </p:extLst>
  </p:cSld>
  <p:clrMapOvr>
    <a:masterClrMapping/>
  </p:clrMapOvr>
  <p:transition spd="slow">
    <p:push dir="u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20369B2-33B5-7C4A-1FEC-D16B4AA2FD86}"/>
              </a:ext>
            </a:extLst>
          </p:cNvPr>
          <p:cNvCxnSpPr>
            <a:cxnSpLocks/>
          </p:cNvCxnSpPr>
          <p:nvPr userDrawn="1"/>
        </p:nvCxnSpPr>
        <p:spPr>
          <a:xfrm>
            <a:off x="2048607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580C0FA-1DED-684F-28ED-157236D0DCBB}"/>
              </a:ext>
            </a:extLst>
          </p:cNvPr>
          <p:cNvSpPr txBox="1">
            <a:spLocks/>
          </p:cNvSpPr>
          <p:nvPr userDrawn="1"/>
        </p:nvSpPr>
        <p:spPr>
          <a:xfrm>
            <a:off x="2106507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pic>
        <p:nvPicPr>
          <p:cNvPr id="3" name="Graphic 5">
            <a:extLst>
              <a:ext uri="{FF2B5EF4-FFF2-40B4-BE49-F238E27FC236}">
                <a16:creationId xmlns:a16="http://schemas.microsoft.com/office/drawing/2014/main" id="{27E18FB8-9B5A-D18F-7662-B4C086AF71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0446" y="572627"/>
            <a:ext cx="1648148" cy="387454"/>
          </a:xfrm>
          <a:prstGeom prst="rect">
            <a:avLst/>
          </a:prstGeom>
        </p:spPr>
      </p:pic>
      <p:pic>
        <p:nvPicPr>
          <p:cNvPr id="5" name="Picture 4" descr="Blue text on a black background&#10;&#10;Description automatically generated">
            <a:extLst>
              <a:ext uri="{FF2B5EF4-FFF2-40B4-BE49-F238E27FC236}">
                <a16:creationId xmlns:a16="http://schemas.microsoft.com/office/drawing/2014/main" id="{5BC1D7C2-5970-6274-A785-A336B67D1AD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78" y="6162879"/>
            <a:ext cx="1552831" cy="329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15D4CE9-C660-C29B-4A6D-4EAC3FD77CB9}"/>
              </a:ext>
            </a:extLst>
          </p:cNvPr>
          <p:cNvSpPr txBox="1">
            <a:spLocks/>
          </p:cNvSpPr>
          <p:nvPr userDrawn="1"/>
        </p:nvSpPr>
        <p:spPr>
          <a:xfrm>
            <a:off x="9877344" y="6221662"/>
            <a:ext cx="2299784" cy="329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700" dirty="0">
                <a:solidFill>
                  <a:schemeClr val="tx1"/>
                </a:solidFill>
              </a:rPr>
              <a:t>10-25 </a:t>
            </a:r>
            <a:r>
              <a:rPr lang="pl-PL" sz="1700" dirty="0" err="1">
                <a:solidFill>
                  <a:schemeClr val="tx1"/>
                </a:solidFill>
              </a:rPr>
              <a:t>October</a:t>
            </a:r>
            <a:r>
              <a:rPr lang="pl-PL" sz="1700" dirty="0">
                <a:solidFill>
                  <a:schemeClr val="tx1"/>
                </a:solidFill>
              </a:rPr>
              <a:t> 2026</a:t>
            </a:r>
            <a:endParaRPr lang="en-IE" sz="17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527325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1_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BF8FF78-4916-4880-4A4F-A180605140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D253523F-4C75-923A-9CD3-85B73EDB8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984" y="365125"/>
            <a:ext cx="10989816" cy="1325563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7784476-1886-F6FF-03A3-C5EB84A13BC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3984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3A0B5E15-BCA1-5E34-CF22-8550F388D8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4DC97B1-A187-1D30-8818-CAE3976DDC23}"/>
              </a:ext>
            </a:extLst>
          </p:cNvPr>
          <p:cNvCxnSpPr>
            <a:cxnSpLocks/>
          </p:cNvCxnSpPr>
          <p:nvPr userDrawn="1"/>
        </p:nvCxnSpPr>
        <p:spPr>
          <a:xfrm>
            <a:off x="2048607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194175D8-88F1-9414-8E84-0041C5866A33}"/>
              </a:ext>
            </a:extLst>
          </p:cNvPr>
          <p:cNvSpPr txBox="1">
            <a:spLocks/>
          </p:cNvSpPr>
          <p:nvPr userDrawn="1"/>
        </p:nvSpPr>
        <p:spPr>
          <a:xfrm>
            <a:off x="2106507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pic>
        <p:nvPicPr>
          <p:cNvPr id="4" name="Graphic 11">
            <a:extLst>
              <a:ext uri="{FF2B5EF4-FFF2-40B4-BE49-F238E27FC236}">
                <a16:creationId xmlns:a16="http://schemas.microsoft.com/office/drawing/2014/main" id="{B06944F8-3DBB-3606-0285-4C5BE61262D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3861" y="573430"/>
            <a:ext cx="1641317" cy="385848"/>
          </a:xfrm>
          <a:prstGeom prst="rect">
            <a:avLst/>
          </a:prstGeom>
        </p:spPr>
      </p:pic>
      <p:pic>
        <p:nvPicPr>
          <p:cNvPr id="3" name="Picture 2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3A36467C-260B-6910-7C30-3D25E169D3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67" y="6162879"/>
            <a:ext cx="1552942" cy="32922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7799525-C46F-D3E4-547B-3AAB20F13035}"/>
              </a:ext>
            </a:extLst>
          </p:cNvPr>
          <p:cNvSpPr txBox="1">
            <a:spLocks/>
          </p:cNvSpPr>
          <p:nvPr userDrawn="1"/>
        </p:nvSpPr>
        <p:spPr>
          <a:xfrm>
            <a:off x="9877344" y="6221662"/>
            <a:ext cx="2299784" cy="329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700" dirty="0">
                <a:solidFill>
                  <a:schemeClr val="tx1"/>
                </a:solidFill>
              </a:rPr>
              <a:t>10-25 </a:t>
            </a:r>
            <a:r>
              <a:rPr lang="pl-PL" sz="1700" dirty="0" err="1">
                <a:solidFill>
                  <a:schemeClr val="tx1"/>
                </a:solidFill>
              </a:rPr>
              <a:t>October</a:t>
            </a:r>
            <a:r>
              <a:rPr lang="pl-PL" sz="1700" dirty="0">
                <a:solidFill>
                  <a:schemeClr val="tx1"/>
                </a:solidFill>
              </a:rPr>
              <a:t> 2026</a:t>
            </a:r>
            <a:endParaRPr lang="en-IE" sz="17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80416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2_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4EB16F8-2DAD-9863-B460-2F95C0CB7BB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A151A5C1-C445-7CC0-A761-B437B5814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984" y="365125"/>
            <a:ext cx="10989816" cy="1325563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02E67EF2-D871-3F46-99F7-DD48CC631E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984" y="1825625"/>
            <a:ext cx="10989816" cy="42382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707D994-E005-F657-D8DD-3E1FD6076594}"/>
              </a:ext>
            </a:extLst>
          </p:cNvPr>
          <p:cNvCxnSpPr>
            <a:cxnSpLocks/>
          </p:cNvCxnSpPr>
          <p:nvPr userDrawn="1"/>
        </p:nvCxnSpPr>
        <p:spPr>
          <a:xfrm>
            <a:off x="2048607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A4DBFA9-1C3F-AD66-8C1C-09EB334CB91B}"/>
              </a:ext>
            </a:extLst>
          </p:cNvPr>
          <p:cNvSpPr txBox="1">
            <a:spLocks/>
          </p:cNvSpPr>
          <p:nvPr userDrawn="1"/>
        </p:nvSpPr>
        <p:spPr>
          <a:xfrm>
            <a:off x="2106507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pic>
        <p:nvPicPr>
          <p:cNvPr id="3" name="Graphic 11">
            <a:extLst>
              <a:ext uri="{FF2B5EF4-FFF2-40B4-BE49-F238E27FC236}">
                <a16:creationId xmlns:a16="http://schemas.microsoft.com/office/drawing/2014/main" id="{EEA7B744-A704-040E-E05D-3B38A4678B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3861" y="573430"/>
            <a:ext cx="1641317" cy="385848"/>
          </a:xfrm>
          <a:prstGeom prst="rect">
            <a:avLst/>
          </a:prstGeom>
        </p:spPr>
      </p:pic>
      <p:pic>
        <p:nvPicPr>
          <p:cNvPr id="2" name="Picture 1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52BB7499-53F6-80B1-7A95-41C423DFC2F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67" y="6162879"/>
            <a:ext cx="1552942" cy="32922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757ACB77-85CB-46C4-B1A2-DE4B09937DF8}"/>
              </a:ext>
            </a:extLst>
          </p:cNvPr>
          <p:cNvSpPr txBox="1">
            <a:spLocks/>
          </p:cNvSpPr>
          <p:nvPr userDrawn="1"/>
        </p:nvSpPr>
        <p:spPr>
          <a:xfrm>
            <a:off x="9877344" y="6221662"/>
            <a:ext cx="2299784" cy="329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700" dirty="0">
                <a:solidFill>
                  <a:schemeClr val="tx1"/>
                </a:solidFill>
              </a:rPr>
              <a:t>10-25 </a:t>
            </a:r>
            <a:r>
              <a:rPr lang="pl-PL" sz="1700" dirty="0" err="1">
                <a:solidFill>
                  <a:schemeClr val="tx1"/>
                </a:solidFill>
              </a:rPr>
              <a:t>October</a:t>
            </a:r>
            <a:r>
              <a:rPr lang="pl-PL" sz="1700" dirty="0">
                <a:solidFill>
                  <a:schemeClr val="tx1"/>
                </a:solidFill>
              </a:rPr>
              <a:t> 2026</a:t>
            </a:r>
            <a:endParaRPr lang="en-IE" sz="17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2069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6_Chapter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DF71AA4-EB28-E378-7D08-C0BB0025FF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32482C-CE81-CE90-E63D-FFC01FE569E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29344" y="1963554"/>
            <a:ext cx="4857372" cy="1465446"/>
          </a:xfrm>
        </p:spPr>
        <p:txBody>
          <a:bodyPr anchor="b">
            <a:no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Chapter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291256-A199-5127-D994-C5FC00CFBBB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29344" y="3447662"/>
            <a:ext cx="4857372" cy="192282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chapter subtitle style l</a:t>
            </a:r>
            <a:r>
              <a:rPr lang="en-IE" dirty="0" err="1">
                <a:effectLst/>
              </a:rPr>
              <a:t>orem</a:t>
            </a:r>
            <a:r>
              <a:rPr lang="en-IE" dirty="0">
                <a:effectLst/>
              </a:rPr>
              <a:t> ipsum </a:t>
            </a:r>
            <a:r>
              <a:rPr lang="en-IE" dirty="0" err="1">
                <a:effectLst/>
              </a:rPr>
              <a:t>dolor</a:t>
            </a:r>
            <a:r>
              <a:rPr lang="en-IE" dirty="0">
                <a:effectLst/>
              </a:rPr>
              <a:t> sit </a:t>
            </a:r>
            <a:r>
              <a:rPr lang="en-IE" dirty="0" err="1">
                <a:effectLst/>
              </a:rPr>
              <a:t>amet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consetetur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sadipscing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elitr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sed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diam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nonumy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eirmod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tempor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invidunt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ut</a:t>
            </a:r>
            <a:r>
              <a:rPr lang="en-IE" dirty="0">
                <a:effectLst/>
              </a:rPr>
              <a:t> labore et dolore magna </a:t>
            </a:r>
            <a:r>
              <a:rPr lang="en-IE" dirty="0" err="1">
                <a:effectLst/>
              </a:rPr>
              <a:t>aliquyam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erat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sed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diam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voluptua</a:t>
            </a:r>
            <a:r>
              <a:rPr lang="en-IE" dirty="0">
                <a:effectLst/>
              </a:rPr>
              <a:t>.</a:t>
            </a:r>
            <a:endParaRPr lang="en-IE" dirty="0"/>
          </a:p>
        </p:txBody>
      </p:sp>
      <p:pic>
        <p:nvPicPr>
          <p:cNvPr id="5" name="Graphic 5">
            <a:extLst>
              <a:ext uri="{FF2B5EF4-FFF2-40B4-BE49-F238E27FC236}">
                <a16:creationId xmlns:a16="http://schemas.microsoft.com/office/drawing/2014/main" id="{CC0A61E4-291C-5E3E-FADE-47AD3DD0A9D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42333" y="1212783"/>
            <a:ext cx="2159622" cy="50769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AE528AC-4F14-028B-99BB-AAA890B5D320}"/>
              </a:ext>
            </a:extLst>
          </p:cNvPr>
          <p:cNvSpPr/>
          <p:nvPr userDrawn="1"/>
        </p:nvSpPr>
        <p:spPr>
          <a:xfrm>
            <a:off x="6026541" y="1932432"/>
            <a:ext cx="495703" cy="701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8" name="Picture 7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B110BD89-A9A9-C01E-9F1B-FA7748DB464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2236" y="6162189"/>
            <a:ext cx="1552942" cy="32922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A2030889-F15C-6BE7-A142-5141A078505C}"/>
              </a:ext>
            </a:extLst>
          </p:cNvPr>
          <p:cNvSpPr txBox="1">
            <a:spLocks/>
          </p:cNvSpPr>
          <p:nvPr userDrawn="1"/>
        </p:nvSpPr>
        <p:spPr>
          <a:xfrm>
            <a:off x="346822" y="6221662"/>
            <a:ext cx="3264379" cy="329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700" dirty="0">
                <a:solidFill>
                  <a:schemeClr val="tx1"/>
                </a:solidFill>
              </a:rPr>
              <a:t>10-25 </a:t>
            </a:r>
            <a:r>
              <a:rPr lang="pl-PL" sz="1700" dirty="0" err="1">
                <a:solidFill>
                  <a:schemeClr val="tx1"/>
                </a:solidFill>
              </a:rPr>
              <a:t>October</a:t>
            </a:r>
            <a:r>
              <a:rPr lang="pl-PL" sz="1700" dirty="0">
                <a:solidFill>
                  <a:schemeClr val="tx1"/>
                </a:solidFill>
              </a:rPr>
              <a:t> 2026</a:t>
            </a:r>
            <a:endParaRPr lang="en-IE" sz="17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8613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3_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4FB6761-ADB5-199F-A67B-18A85664BC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A151A5C1-C445-7CC0-A761-B437B5814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984" y="365125"/>
            <a:ext cx="10989816" cy="1325563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274AB5D-7FFD-736C-1623-EA6AA917D43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3984" y="1825625"/>
            <a:ext cx="7397266" cy="420219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0FB1FAD-86B2-DDB6-2813-5815C9E8F548}"/>
              </a:ext>
            </a:extLst>
          </p:cNvPr>
          <p:cNvCxnSpPr>
            <a:cxnSpLocks/>
          </p:cNvCxnSpPr>
          <p:nvPr userDrawn="1"/>
        </p:nvCxnSpPr>
        <p:spPr>
          <a:xfrm>
            <a:off x="2048607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BFD5C6-5422-8CEB-B911-492B2BC9F94A}"/>
              </a:ext>
            </a:extLst>
          </p:cNvPr>
          <p:cNvSpPr txBox="1">
            <a:spLocks/>
          </p:cNvSpPr>
          <p:nvPr userDrawn="1"/>
        </p:nvSpPr>
        <p:spPr>
          <a:xfrm>
            <a:off x="2106507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pic>
        <p:nvPicPr>
          <p:cNvPr id="4" name="Graphic 11">
            <a:extLst>
              <a:ext uri="{FF2B5EF4-FFF2-40B4-BE49-F238E27FC236}">
                <a16:creationId xmlns:a16="http://schemas.microsoft.com/office/drawing/2014/main" id="{43752C6F-771D-0E28-61F4-45EF7376EF7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3861" y="573430"/>
            <a:ext cx="1641317" cy="385848"/>
          </a:xfrm>
          <a:prstGeom prst="rect">
            <a:avLst/>
          </a:prstGeom>
        </p:spPr>
      </p:pic>
      <p:pic>
        <p:nvPicPr>
          <p:cNvPr id="3" name="Picture 2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B8E0AC19-9112-D44A-CECC-3508E14715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67" y="6162879"/>
            <a:ext cx="1552942" cy="32922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C19C59F-38C3-45BE-767E-7C8473651917}"/>
              </a:ext>
            </a:extLst>
          </p:cNvPr>
          <p:cNvSpPr txBox="1">
            <a:spLocks/>
          </p:cNvSpPr>
          <p:nvPr userDrawn="1"/>
        </p:nvSpPr>
        <p:spPr>
          <a:xfrm>
            <a:off x="9877344" y="6221662"/>
            <a:ext cx="2299784" cy="329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700" dirty="0">
                <a:solidFill>
                  <a:schemeClr val="tx1"/>
                </a:solidFill>
              </a:rPr>
              <a:t>10-25 </a:t>
            </a:r>
            <a:r>
              <a:rPr lang="pl-PL" sz="1700" dirty="0" err="1">
                <a:solidFill>
                  <a:schemeClr val="tx1"/>
                </a:solidFill>
              </a:rPr>
              <a:t>October</a:t>
            </a:r>
            <a:r>
              <a:rPr lang="pl-PL" sz="1700" dirty="0">
                <a:solidFill>
                  <a:schemeClr val="tx1"/>
                </a:solidFill>
              </a:rPr>
              <a:t> 2026</a:t>
            </a:r>
            <a:endParaRPr lang="en-IE" sz="17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7363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4_Title only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F662C7A-74E3-BA14-662A-EC7DF06329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5798138-13C6-07C5-F073-9EDCD2E18A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984" y="365125"/>
            <a:ext cx="10989816" cy="1325563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718A3E9-5047-9DB8-8E63-8F5F1DFB0A6E}"/>
              </a:ext>
            </a:extLst>
          </p:cNvPr>
          <p:cNvCxnSpPr>
            <a:cxnSpLocks/>
          </p:cNvCxnSpPr>
          <p:nvPr userDrawn="1"/>
        </p:nvCxnSpPr>
        <p:spPr>
          <a:xfrm>
            <a:off x="2048607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CF5FDBB-1D27-9C30-1A79-5BC57A5942CF}"/>
              </a:ext>
            </a:extLst>
          </p:cNvPr>
          <p:cNvSpPr txBox="1">
            <a:spLocks/>
          </p:cNvSpPr>
          <p:nvPr userDrawn="1"/>
        </p:nvSpPr>
        <p:spPr>
          <a:xfrm>
            <a:off x="2106507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pic>
        <p:nvPicPr>
          <p:cNvPr id="3" name="Graphic 11">
            <a:extLst>
              <a:ext uri="{FF2B5EF4-FFF2-40B4-BE49-F238E27FC236}">
                <a16:creationId xmlns:a16="http://schemas.microsoft.com/office/drawing/2014/main" id="{65F877C8-5680-382D-0C99-90A9D8DE47B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3861" y="573430"/>
            <a:ext cx="1641317" cy="385848"/>
          </a:xfrm>
          <a:prstGeom prst="rect">
            <a:avLst/>
          </a:prstGeom>
        </p:spPr>
      </p:pic>
      <p:pic>
        <p:nvPicPr>
          <p:cNvPr id="2" name="Picture 1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61D5D074-DFA5-CCBC-4916-D5630DDC090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67" y="6162879"/>
            <a:ext cx="1552942" cy="32922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3631142-F6B0-58F7-0563-D8BC0A2C483F}"/>
              </a:ext>
            </a:extLst>
          </p:cNvPr>
          <p:cNvSpPr txBox="1">
            <a:spLocks/>
          </p:cNvSpPr>
          <p:nvPr userDrawn="1"/>
        </p:nvSpPr>
        <p:spPr>
          <a:xfrm>
            <a:off x="9877344" y="6221662"/>
            <a:ext cx="2299784" cy="329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700" dirty="0">
                <a:solidFill>
                  <a:schemeClr val="tx1"/>
                </a:solidFill>
              </a:rPr>
              <a:t>10-25 </a:t>
            </a:r>
            <a:r>
              <a:rPr lang="pl-PL" sz="1700" dirty="0" err="1">
                <a:solidFill>
                  <a:schemeClr val="tx1"/>
                </a:solidFill>
              </a:rPr>
              <a:t>October</a:t>
            </a:r>
            <a:r>
              <a:rPr lang="pl-PL" sz="1700" dirty="0">
                <a:solidFill>
                  <a:schemeClr val="tx1"/>
                </a:solidFill>
              </a:rPr>
              <a:t> 2026</a:t>
            </a:r>
            <a:endParaRPr lang="en-IE" sz="17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09524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5_Title only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37C2E24-F645-26AE-AC43-93324CE26CC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5798138-13C6-07C5-F073-9EDCD2E18A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984" y="365125"/>
            <a:ext cx="10989816" cy="1325563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5F99D197-7E89-ED45-E75B-9CB5512753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5236" y="1188794"/>
            <a:ext cx="9144000" cy="436562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MY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51E8FD0-0BFE-0531-EB9F-59549FC2B7FE}"/>
              </a:ext>
            </a:extLst>
          </p:cNvPr>
          <p:cNvCxnSpPr>
            <a:cxnSpLocks/>
          </p:cNvCxnSpPr>
          <p:nvPr userDrawn="1"/>
        </p:nvCxnSpPr>
        <p:spPr>
          <a:xfrm>
            <a:off x="2048607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744BBFF-BD10-564D-876C-D032FC8E70D8}"/>
              </a:ext>
            </a:extLst>
          </p:cNvPr>
          <p:cNvSpPr txBox="1">
            <a:spLocks/>
          </p:cNvSpPr>
          <p:nvPr userDrawn="1"/>
        </p:nvSpPr>
        <p:spPr>
          <a:xfrm>
            <a:off x="2106507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pic>
        <p:nvPicPr>
          <p:cNvPr id="3" name="Graphic 11">
            <a:extLst>
              <a:ext uri="{FF2B5EF4-FFF2-40B4-BE49-F238E27FC236}">
                <a16:creationId xmlns:a16="http://schemas.microsoft.com/office/drawing/2014/main" id="{01DB8645-DD48-50C8-00B5-7171C6AE53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3861" y="573430"/>
            <a:ext cx="1641317" cy="385848"/>
          </a:xfrm>
          <a:prstGeom prst="rect">
            <a:avLst/>
          </a:prstGeom>
        </p:spPr>
      </p:pic>
      <p:pic>
        <p:nvPicPr>
          <p:cNvPr id="2" name="Picture 1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3B808C02-2AF8-C688-A3D6-D2E9CCFB814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67" y="6162879"/>
            <a:ext cx="1552942" cy="32922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6858610-3D0E-D5D1-D22A-C85C17E2BE94}"/>
              </a:ext>
            </a:extLst>
          </p:cNvPr>
          <p:cNvSpPr txBox="1">
            <a:spLocks/>
          </p:cNvSpPr>
          <p:nvPr userDrawn="1"/>
        </p:nvSpPr>
        <p:spPr>
          <a:xfrm>
            <a:off x="9877344" y="6221662"/>
            <a:ext cx="2299784" cy="329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700" dirty="0">
                <a:solidFill>
                  <a:schemeClr val="tx1"/>
                </a:solidFill>
              </a:rPr>
              <a:t>10-25 </a:t>
            </a:r>
            <a:r>
              <a:rPr lang="pl-PL" sz="1700" dirty="0" err="1">
                <a:solidFill>
                  <a:schemeClr val="tx1"/>
                </a:solidFill>
              </a:rPr>
              <a:t>October</a:t>
            </a:r>
            <a:r>
              <a:rPr lang="pl-PL" sz="1700" dirty="0">
                <a:solidFill>
                  <a:schemeClr val="tx1"/>
                </a:solidFill>
              </a:rPr>
              <a:t> 2026</a:t>
            </a:r>
            <a:endParaRPr lang="en-IE" sz="17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08475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6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878EBDA-FAF3-A0DF-EBDD-928BC05B69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6CDE949-9A7D-94A6-E373-45F9D0722F54}"/>
              </a:ext>
            </a:extLst>
          </p:cNvPr>
          <p:cNvCxnSpPr>
            <a:cxnSpLocks/>
          </p:cNvCxnSpPr>
          <p:nvPr userDrawn="1"/>
        </p:nvCxnSpPr>
        <p:spPr>
          <a:xfrm>
            <a:off x="2048607" y="6140388"/>
            <a:ext cx="0" cy="354542"/>
          </a:xfrm>
          <a:prstGeom prst="line">
            <a:avLst/>
          </a:prstGeom>
          <a:ln>
            <a:solidFill>
              <a:schemeClr val="tx1">
                <a:alpha val="26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E527702-6D25-7861-8EB5-404CE4A85949}"/>
              </a:ext>
            </a:extLst>
          </p:cNvPr>
          <p:cNvSpPr txBox="1">
            <a:spLocks/>
          </p:cNvSpPr>
          <p:nvPr userDrawn="1"/>
        </p:nvSpPr>
        <p:spPr>
          <a:xfrm>
            <a:off x="2106507" y="6129254"/>
            <a:ext cx="853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/>
              <a:t>Page </a:t>
            </a:r>
            <a:fld id="{D32FFA9C-ACEC-4B87-9D33-03CFB048E816}" type="slidenum">
              <a:rPr lang="en-IE" smtClean="0"/>
              <a:pPr/>
              <a:t>‹#›</a:t>
            </a:fld>
            <a:endParaRPr lang="en-IE" dirty="0"/>
          </a:p>
        </p:txBody>
      </p:sp>
      <p:pic>
        <p:nvPicPr>
          <p:cNvPr id="3" name="Graphic 11">
            <a:extLst>
              <a:ext uri="{FF2B5EF4-FFF2-40B4-BE49-F238E27FC236}">
                <a16:creationId xmlns:a16="http://schemas.microsoft.com/office/drawing/2014/main" id="{97C9B453-ACCA-B549-116F-103EA733A80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3861" y="573430"/>
            <a:ext cx="1641317" cy="385848"/>
          </a:xfrm>
          <a:prstGeom prst="rect">
            <a:avLst/>
          </a:prstGeom>
        </p:spPr>
      </p:pic>
      <p:pic>
        <p:nvPicPr>
          <p:cNvPr id="2" name="Picture 1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6F78584A-F5C0-CA21-E163-EB709058922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67" y="6162879"/>
            <a:ext cx="1552942" cy="32922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6FD0BF04-BAFC-FE33-7508-6567BBCBFD92}"/>
              </a:ext>
            </a:extLst>
          </p:cNvPr>
          <p:cNvSpPr txBox="1">
            <a:spLocks/>
          </p:cNvSpPr>
          <p:nvPr userDrawn="1"/>
        </p:nvSpPr>
        <p:spPr>
          <a:xfrm>
            <a:off x="9877344" y="6221662"/>
            <a:ext cx="2299784" cy="329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700" dirty="0">
                <a:solidFill>
                  <a:schemeClr val="tx1"/>
                </a:solidFill>
              </a:rPr>
              <a:t>10-25 </a:t>
            </a:r>
            <a:r>
              <a:rPr lang="pl-PL" sz="1700" dirty="0" err="1">
                <a:solidFill>
                  <a:schemeClr val="tx1"/>
                </a:solidFill>
              </a:rPr>
              <a:t>October</a:t>
            </a:r>
            <a:r>
              <a:rPr lang="pl-PL" sz="1700" dirty="0">
                <a:solidFill>
                  <a:schemeClr val="tx1"/>
                </a:solidFill>
              </a:rPr>
              <a:t> 2026</a:t>
            </a:r>
            <a:endParaRPr lang="en-IE" sz="17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6164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-1_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5736138-9208-1582-A1A2-A3214CA75A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4D7E74BA-AFD2-048B-EECC-11EB1BB61E3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83511" y="2856179"/>
            <a:ext cx="5177586" cy="1706732"/>
          </a:xfrm>
        </p:spPr>
        <p:txBody>
          <a:bodyPr anchor="b"/>
          <a:lstStyle>
            <a:lvl1pPr algn="l">
              <a:defRPr sz="6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Questions?</a:t>
            </a:r>
            <a:endParaRPr lang="en-IE" dirty="0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A13311DF-0857-DAB1-8E64-74A54FC43CD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983511" y="2410982"/>
            <a:ext cx="5177586" cy="398062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Thank you page subtitle style</a:t>
            </a:r>
            <a:endParaRPr lang="en-IE" dirty="0"/>
          </a:p>
        </p:txBody>
      </p:sp>
      <p:pic>
        <p:nvPicPr>
          <p:cNvPr id="6" name="Graphic 11">
            <a:extLst>
              <a:ext uri="{FF2B5EF4-FFF2-40B4-BE49-F238E27FC236}">
                <a16:creationId xmlns:a16="http://schemas.microsoft.com/office/drawing/2014/main" id="{A56D4DB2-83F6-773C-DFB2-482D82D6730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3861" y="573430"/>
            <a:ext cx="1641317" cy="385848"/>
          </a:xfrm>
          <a:prstGeom prst="rect">
            <a:avLst/>
          </a:prstGeom>
        </p:spPr>
      </p:pic>
      <p:pic>
        <p:nvPicPr>
          <p:cNvPr id="2" name="Picture 1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0E792429-A4BA-7415-E463-E5934625B45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67" y="6162879"/>
            <a:ext cx="1552942" cy="329223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D3647D99-861E-57CC-A3B4-C2D66F7208AB}"/>
              </a:ext>
            </a:extLst>
          </p:cNvPr>
          <p:cNvSpPr txBox="1">
            <a:spLocks/>
          </p:cNvSpPr>
          <p:nvPr userDrawn="1"/>
        </p:nvSpPr>
        <p:spPr>
          <a:xfrm>
            <a:off x="9877344" y="6221662"/>
            <a:ext cx="2299784" cy="329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700" dirty="0">
                <a:solidFill>
                  <a:schemeClr val="bg1"/>
                </a:solidFill>
              </a:rPr>
              <a:t>10-25 </a:t>
            </a:r>
            <a:r>
              <a:rPr lang="pl-PL" sz="1700" dirty="0" err="1">
                <a:solidFill>
                  <a:schemeClr val="bg1"/>
                </a:solidFill>
              </a:rPr>
              <a:t>October</a:t>
            </a:r>
            <a:r>
              <a:rPr lang="pl-PL" sz="1700" dirty="0">
                <a:solidFill>
                  <a:schemeClr val="bg1"/>
                </a:solidFill>
              </a:rPr>
              <a:t> 2026</a:t>
            </a:r>
            <a:endParaRPr lang="en-IE" sz="17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205734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-2_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-up of various shapes&#10;&#10;Description automatically generated">
            <a:extLst>
              <a:ext uri="{FF2B5EF4-FFF2-40B4-BE49-F238E27FC236}">
                <a16:creationId xmlns:a16="http://schemas.microsoft.com/office/drawing/2014/main" id="{3C4700F8-2D19-C5D6-766C-DA9344D251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32482C-CE81-CE90-E63D-FFC01FE569E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717970" y="2856179"/>
            <a:ext cx="5177586" cy="1706732"/>
          </a:xfrm>
        </p:spPr>
        <p:txBody>
          <a:bodyPr anchor="b"/>
          <a:lstStyle>
            <a:lvl1pPr algn="l">
              <a:defRPr sz="6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Thank you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291256-A199-5127-D994-C5FC00CFBBB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717970" y="2410982"/>
            <a:ext cx="5177586" cy="398062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Thank you page subtitle style</a:t>
            </a:r>
            <a:endParaRPr lang="en-IE" dirty="0"/>
          </a:p>
        </p:txBody>
      </p:sp>
      <p:pic>
        <p:nvPicPr>
          <p:cNvPr id="6" name="Graphic 11">
            <a:extLst>
              <a:ext uri="{FF2B5EF4-FFF2-40B4-BE49-F238E27FC236}">
                <a16:creationId xmlns:a16="http://schemas.microsoft.com/office/drawing/2014/main" id="{411E70D3-C451-034B-A597-AE2D3F41C47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3861" y="573430"/>
            <a:ext cx="1641317" cy="385848"/>
          </a:xfrm>
          <a:prstGeom prst="rect">
            <a:avLst/>
          </a:prstGeom>
        </p:spPr>
      </p:pic>
      <p:pic>
        <p:nvPicPr>
          <p:cNvPr id="4" name="Picture 3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F1722DFA-9740-594D-A52C-681A2E3BFDE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2236" y="6162189"/>
            <a:ext cx="1552942" cy="32922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D1D5CC7-303E-2A9D-785D-6A315B2FB0F9}"/>
              </a:ext>
            </a:extLst>
          </p:cNvPr>
          <p:cNvSpPr txBox="1">
            <a:spLocks/>
          </p:cNvSpPr>
          <p:nvPr userDrawn="1"/>
        </p:nvSpPr>
        <p:spPr>
          <a:xfrm>
            <a:off x="346822" y="6221662"/>
            <a:ext cx="3264379" cy="329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700" dirty="0"/>
              <a:t>10-25 </a:t>
            </a:r>
            <a:r>
              <a:rPr lang="pl-PL" sz="1700" dirty="0" err="1"/>
              <a:t>October</a:t>
            </a:r>
            <a:r>
              <a:rPr lang="pl-PL" sz="1700" dirty="0"/>
              <a:t> 2026</a:t>
            </a:r>
            <a:endParaRPr lang="en-IE" sz="1700" dirty="0"/>
          </a:p>
        </p:txBody>
      </p:sp>
    </p:spTree>
    <p:extLst>
      <p:ext uri="{BB962C8B-B14F-4D97-AF65-F5344CB8AC3E}">
        <p14:creationId xmlns:p14="http://schemas.microsoft.com/office/powerpoint/2010/main" val="1286167810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Chapter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DF71AA4-EB28-E378-7D08-C0BB0025FF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32482C-CE81-CE90-E63D-FFC01FE569E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29344" y="1963554"/>
            <a:ext cx="4857372" cy="1465446"/>
          </a:xfrm>
        </p:spPr>
        <p:txBody>
          <a:bodyPr anchor="b">
            <a:noAutofit/>
          </a:bodyPr>
          <a:lstStyle>
            <a:lvl1pPr algn="l"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Chapter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291256-A199-5127-D994-C5FC00CFBBB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29344" y="3447662"/>
            <a:ext cx="4857372" cy="192282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chapter subtitle style l</a:t>
            </a:r>
            <a:r>
              <a:rPr lang="en-IE" dirty="0" err="1">
                <a:effectLst/>
              </a:rPr>
              <a:t>orem</a:t>
            </a:r>
            <a:r>
              <a:rPr lang="en-IE" dirty="0">
                <a:effectLst/>
              </a:rPr>
              <a:t> ipsum </a:t>
            </a:r>
            <a:r>
              <a:rPr lang="en-IE" dirty="0" err="1">
                <a:effectLst/>
              </a:rPr>
              <a:t>dolor</a:t>
            </a:r>
            <a:r>
              <a:rPr lang="en-IE" dirty="0">
                <a:effectLst/>
              </a:rPr>
              <a:t> sit </a:t>
            </a:r>
            <a:r>
              <a:rPr lang="en-IE" dirty="0" err="1">
                <a:effectLst/>
              </a:rPr>
              <a:t>amet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consetetur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sadipscing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elitr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sed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diam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nonumy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eirmod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tempor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invidunt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ut</a:t>
            </a:r>
            <a:r>
              <a:rPr lang="en-IE" dirty="0">
                <a:effectLst/>
              </a:rPr>
              <a:t> labore et dolore magna </a:t>
            </a:r>
            <a:r>
              <a:rPr lang="en-IE" dirty="0" err="1">
                <a:effectLst/>
              </a:rPr>
              <a:t>aliquyam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erat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sed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diam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voluptua</a:t>
            </a:r>
            <a:r>
              <a:rPr lang="en-IE" dirty="0">
                <a:effectLst/>
              </a:rPr>
              <a:t>.</a:t>
            </a:r>
            <a:endParaRPr lang="en-IE" dirty="0"/>
          </a:p>
        </p:txBody>
      </p:sp>
      <p:pic>
        <p:nvPicPr>
          <p:cNvPr id="5" name="Graphic 5">
            <a:extLst>
              <a:ext uri="{FF2B5EF4-FFF2-40B4-BE49-F238E27FC236}">
                <a16:creationId xmlns:a16="http://schemas.microsoft.com/office/drawing/2014/main" id="{CC0A61E4-291C-5E3E-FADE-47AD3DD0A9D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42333" y="1212783"/>
            <a:ext cx="2159622" cy="50769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AE528AC-4F14-028B-99BB-AAA890B5D320}"/>
              </a:ext>
            </a:extLst>
          </p:cNvPr>
          <p:cNvSpPr/>
          <p:nvPr userDrawn="1"/>
        </p:nvSpPr>
        <p:spPr>
          <a:xfrm>
            <a:off x="6026541" y="1932432"/>
            <a:ext cx="495703" cy="701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8" name="Picture 7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A1E619F9-1DC3-A5AD-C97E-39BD9C99499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2236" y="6162189"/>
            <a:ext cx="1552942" cy="32922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D5FB2C5F-D4F8-3FE2-6FA0-3EEF6841D506}"/>
              </a:ext>
            </a:extLst>
          </p:cNvPr>
          <p:cNvSpPr txBox="1">
            <a:spLocks/>
          </p:cNvSpPr>
          <p:nvPr userDrawn="1"/>
        </p:nvSpPr>
        <p:spPr>
          <a:xfrm>
            <a:off x="346822" y="6221662"/>
            <a:ext cx="3264379" cy="329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700" dirty="0">
                <a:solidFill>
                  <a:schemeClr val="tx1"/>
                </a:solidFill>
              </a:rPr>
              <a:t>10-25 </a:t>
            </a:r>
            <a:r>
              <a:rPr lang="pl-PL" sz="1700" dirty="0" err="1">
                <a:solidFill>
                  <a:schemeClr val="tx1"/>
                </a:solidFill>
              </a:rPr>
              <a:t>October</a:t>
            </a:r>
            <a:r>
              <a:rPr lang="pl-PL" sz="1700" dirty="0">
                <a:solidFill>
                  <a:schemeClr val="tx1"/>
                </a:solidFill>
              </a:rPr>
              <a:t> 2026</a:t>
            </a:r>
            <a:endParaRPr lang="en-IE" sz="17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16989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8_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DF71AA4-EB28-E378-7D08-C0BB0025FF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32482C-CE81-CE90-E63D-FFC01FE569E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29344" y="2382654"/>
            <a:ext cx="4857372" cy="1465446"/>
          </a:xfrm>
        </p:spPr>
        <p:txBody>
          <a:bodyPr anchor="b">
            <a:noAutofit/>
          </a:bodyPr>
          <a:lstStyle>
            <a:lvl1pPr algn="l"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Chapter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291256-A199-5127-D994-C5FC00CFBBB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29344" y="3866762"/>
            <a:ext cx="4857372" cy="192282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chapter subtitle style l</a:t>
            </a:r>
            <a:r>
              <a:rPr lang="en-IE" dirty="0" err="1">
                <a:effectLst/>
              </a:rPr>
              <a:t>orem</a:t>
            </a:r>
            <a:r>
              <a:rPr lang="en-IE" dirty="0">
                <a:effectLst/>
              </a:rPr>
              <a:t> ipsum </a:t>
            </a:r>
            <a:r>
              <a:rPr lang="en-IE" dirty="0" err="1">
                <a:effectLst/>
              </a:rPr>
              <a:t>dolor</a:t>
            </a:r>
            <a:r>
              <a:rPr lang="en-IE" dirty="0">
                <a:effectLst/>
              </a:rPr>
              <a:t> sit </a:t>
            </a:r>
            <a:r>
              <a:rPr lang="en-IE" dirty="0" err="1">
                <a:effectLst/>
              </a:rPr>
              <a:t>amet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consetetur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sadipscing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elitr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sed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diam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nonumy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eirmod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tempor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invidunt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ut</a:t>
            </a:r>
            <a:r>
              <a:rPr lang="en-IE" dirty="0">
                <a:effectLst/>
              </a:rPr>
              <a:t> labore et dolore magna </a:t>
            </a:r>
            <a:r>
              <a:rPr lang="en-IE" dirty="0" err="1">
                <a:effectLst/>
              </a:rPr>
              <a:t>aliquyam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erat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sed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diam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voluptua</a:t>
            </a:r>
            <a:r>
              <a:rPr lang="en-IE" dirty="0">
                <a:effectLst/>
              </a:rPr>
              <a:t>.</a:t>
            </a:r>
            <a:endParaRPr lang="en-IE" dirty="0"/>
          </a:p>
        </p:txBody>
      </p:sp>
      <p:pic>
        <p:nvPicPr>
          <p:cNvPr id="5" name="Graphic 5">
            <a:extLst>
              <a:ext uri="{FF2B5EF4-FFF2-40B4-BE49-F238E27FC236}">
                <a16:creationId xmlns:a16="http://schemas.microsoft.com/office/drawing/2014/main" id="{CC0A61E4-291C-5E3E-FADE-47AD3DD0A9D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42332" y="1631883"/>
            <a:ext cx="2159624" cy="50769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AE528AC-4F14-028B-99BB-AAA890B5D320}"/>
              </a:ext>
            </a:extLst>
          </p:cNvPr>
          <p:cNvSpPr/>
          <p:nvPr userDrawn="1"/>
        </p:nvSpPr>
        <p:spPr>
          <a:xfrm>
            <a:off x="6026541" y="2351532"/>
            <a:ext cx="495703" cy="701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 descr="Blue text on a black background&#10;&#10;Description automatically generated">
            <a:extLst>
              <a:ext uri="{FF2B5EF4-FFF2-40B4-BE49-F238E27FC236}">
                <a16:creationId xmlns:a16="http://schemas.microsoft.com/office/drawing/2014/main" id="{5F36C4BF-60D7-6701-45E5-F5A685AA93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2347" y="6162189"/>
            <a:ext cx="1552831" cy="3292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BFDA823-DFFF-1E5C-2F20-A77FC417AD15}"/>
              </a:ext>
            </a:extLst>
          </p:cNvPr>
          <p:cNvSpPr txBox="1">
            <a:spLocks/>
          </p:cNvSpPr>
          <p:nvPr userDrawn="1"/>
        </p:nvSpPr>
        <p:spPr>
          <a:xfrm>
            <a:off x="346822" y="6221662"/>
            <a:ext cx="3264379" cy="329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700" dirty="0">
                <a:solidFill>
                  <a:schemeClr val="tx1"/>
                </a:solidFill>
              </a:rPr>
              <a:t>10-25 </a:t>
            </a:r>
            <a:r>
              <a:rPr lang="pl-PL" sz="1700" dirty="0" err="1">
                <a:solidFill>
                  <a:schemeClr val="tx1"/>
                </a:solidFill>
              </a:rPr>
              <a:t>October</a:t>
            </a:r>
            <a:r>
              <a:rPr lang="pl-PL" sz="1700" dirty="0">
                <a:solidFill>
                  <a:schemeClr val="tx1"/>
                </a:solidFill>
              </a:rPr>
              <a:t> 2026</a:t>
            </a:r>
            <a:endParaRPr lang="en-IE" sz="17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25582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9_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DF71AA4-EB28-E378-7D08-C0BB0025FF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32482C-CE81-CE90-E63D-FFC01FE569E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29344" y="2382654"/>
            <a:ext cx="4857372" cy="1465446"/>
          </a:xfrm>
        </p:spPr>
        <p:txBody>
          <a:bodyPr anchor="b">
            <a:noAutofit/>
          </a:bodyPr>
          <a:lstStyle>
            <a:lvl1pPr algn="l"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Chapter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291256-A199-5127-D994-C5FC00CFBBB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29344" y="3866762"/>
            <a:ext cx="4857372" cy="192282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chapter subtitle style l</a:t>
            </a:r>
            <a:r>
              <a:rPr lang="en-IE" dirty="0" err="1">
                <a:effectLst/>
              </a:rPr>
              <a:t>orem</a:t>
            </a:r>
            <a:r>
              <a:rPr lang="en-IE" dirty="0">
                <a:effectLst/>
              </a:rPr>
              <a:t> ipsum </a:t>
            </a:r>
            <a:r>
              <a:rPr lang="en-IE" dirty="0" err="1">
                <a:effectLst/>
              </a:rPr>
              <a:t>dolor</a:t>
            </a:r>
            <a:r>
              <a:rPr lang="en-IE" dirty="0">
                <a:effectLst/>
              </a:rPr>
              <a:t> sit </a:t>
            </a:r>
            <a:r>
              <a:rPr lang="en-IE" dirty="0" err="1">
                <a:effectLst/>
              </a:rPr>
              <a:t>amet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consetetur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sadipscing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elitr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sed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diam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nonumy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eirmod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tempor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invidunt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ut</a:t>
            </a:r>
            <a:r>
              <a:rPr lang="en-IE" dirty="0">
                <a:effectLst/>
              </a:rPr>
              <a:t> labore et dolore magna </a:t>
            </a:r>
            <a:r>
              <a:rPr lang="en-IE" dirty="0" err="1">
                <a:effectLst/>
              </a:rPr>
              <a:t>aliquyam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erat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sed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diam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voluptua</a:t>
            </a:r>
            <a:r>
              <a:rPr lang="en-IE" dirty="0">
                <a:effectLst/>
              </a:rPr>
              <a:t>.</a:t>
            </a:r>
            <a:endParaRPr lang="en-IE" dirty="0"/>
          </a:p>
        </p:txBody>
      </p:sp>
      <p:pic>
        <p:nvPicPr>
          <p:cNvPr id="5" name="Graphic 5">
            <a:extLst>
              <a:ext uri="{FF2B5EF4-FFF2-40B4-BE49-F238E27FC236}">
                <a16:creationId xmlns:a16="http://schemas.microsoft.com/office/drawing/2014/main" id="{CC0A61E4-291C-5E3E-FADE-47AD3DD0A9D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42332" y="1631883"/>
            <a:ext cx="2159624" cy="50769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AE528AC-4F14-028B-99BB-AAA890B5D320}"/>
              </a:ext>
            </a:extLst>
          </p:cNvPr>
          <p:cNvSpPr/>
          <p:nvPr userDrawn="1"/>
        </p:nvSpPr>
        <p:spPr>
          <a:xfrm>
            <a:off x="6026541" y="2351532"/>
            <a:ext cx="495703" cy="701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4" name="Picture 3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4279283F-8508-4E88-9068-5E07345C703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2236" y="6162189"/>
            <a:ext cx="1552942" cy="329223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CC054D4B-9B03-FEC6-B134-644A9C73CC65}"/>
              </a:ext>
            </a:extLst>
          </p:cNvPr>
          <p:cNvSpPr txBox="1">
            <a:spLocks/>
          </p:cNvSpPr>
          <p:nvPr userDrawn="1"/>
        </p:nvSpPr>
        <p:spPr>
          <a:xfrm>
            <a:off x="346822" y="6221662"/>
            <a:ext cx="3264379" cy="329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700" dirty="0">
                <a:solidFill>
                  <a:schemeClr val="bg1"/>
                </a:solidFill>
              </a:rPr>
              <a:t>10-25 </a:t>
            </a:r>
            <a:r>
              <a:rPr lang="pl-PL" sz="1700" dirty="0" err="1">
                <a:solidFill>
                  <a:schemeClr val="bg1"/>
                </a:solidFill>
              </a:rPr>
              <a:t>October</a:t>
            </a:r>
            <a:r>
              <a:rPr lang="pl-PL" sz="1700" dirty="0">
                <a:solidFill>
                  <a:schemeClr val="bg1"/>
                </a:solidFill>
              </a:rPr>
              <a:t> 2026</a:t>
            </a:r>
            <a:endParaRPr lang="en-IE" sz="17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613788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0_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DF71AA4-EB28-E378-7D08-C0BB0025FF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32482C-CE81-CE90-E63D-FFC01FE569E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29344" y="2382654"/>
            <a:ext cx="4857372" cy="1465446"/>
          </a:xfrm>
        </p:spPr>
        <p:txBody>
          <a:bodyPr anchor="b">
            <a:noAutofit/>
          </a:bodyPr>
          <a:lstStyle>
            <a:lvl1pPr algn="l">
              <a:defRPr sz="4000">
                <a:solidFill>
                  <a:schemeClr val="bg2"/>
                </a:solidFill>
              </a:defRPr>
            </a:lvl1pPr>
          </a:lstStyle>
          <a:p>
            <a:r>
              <a:rPr lang="en-GB" dirty="0"/>
              <a:t>Chapter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291256-A199-5127-D994-C5FC00CFBBB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29344" y="3866762"/>
            <a:ext cx="4857372" cy="192282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chapter subtitle style l</a:t>
            </a:r>
            <a:r>
              <a:rPr lang="en-IE" dirty="0" err="1">
                <a:effectLst/>
              </a:rPr>
              <a:t>orem</a:t>
            </a:r>
            <a:r>
              <a:rPr lang="en-IE" dirty="0">
                <a:effectLst/>
              </a:rPr>
              <a:t> ipsum </a:t>
            </a:r>
            <a:r>
              <a:rPr lang="en-IE" dirty="0" err="1">
                <a:effectLst/>
              </a:rPr>
              <a:t>dolor</a:t>
            </a:r>
            <a:r>
              <a:rPr lang="en-IE" dirty="0">
                <a:effectLst/>
              </a:rPr>
              <a:t> sit </a:t>
            </a:r>
            <a:r>
              <a:rPr lang="en-IE" dirty="0" err="1">
                <a:effectLst/>
              </a:rPr>
              <a:t>amet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consetetur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sadipscing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elitr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sed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diam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nonumy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eirmod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tempor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invidunt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ut</a:t>
            </a:r>
            <a:r>
              <a:rPr lang="en-IE" dirty="0">
                <a:effectLst/>
              </a:rPr>
              <a:t> labore et dolore magna </a:t>
            </a:r>
            <a:r>
              <a:rPr lang="en-IE" dirty="0" err="1">
                <a:effectLst/>
              </a:rPr>
              <a:t>aliquyam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erat</a:t>
            </a:r>
            <a:r>
              <a:rPr lang="en-IE" dirty="0">
                <a:effectLst/>
              </a:rPr>
              <a:t>, </a:t>
            </a:r>
            <a:r>
              <a:rPr lang="en-IE" dirty="0" err="1">
                <a:effectLst/>
              </a:rPr>
              <a:t>sed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diam</a:t>
            </a:r>
            <a:r>
              <a:rPr lang="en-IE" dirty="0">
                <a:effectLst/>
              </a:rPr>
              <a:t> </a:t>
            </a:r>
            <a:r>
              <a:rPr lang="en-IE" dirty="0" err="1">
                <a:effectLst/>
              </a:rPr>
              <a:t>voluptua</a:t>
            </a:r>
            <a:r>
              <a:rPr lang="en-IE" dirty="0">
                <a:effectLst/>
              </a:rPr>
              <a:t>.</a:t>
            </a:r>
            <a:endParaRPr lang="en-IE" dirty="0"/>
          </a:p>
        </p:txBody>
      </p:sp>
      <p:pic>
        <p:nvPicPr>
          <p:cNvPr id="5" name="Graphic 5">
            <a:extLst>
              <a:ext uri="{FF2B5EF4-FFF2-40B4-BE49-F238E27FC236}">
                <a16:creationId xmlns:a16="http://schemas.microsoft.com/office/drawing/2014/main" id="{CC0A61E4-291C-5E3E-FADE-47AD3DD0A9D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42333" y="1631883"/>
            <a:ext cx="2159622" cy="50769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AE528AC-4F14-028B-99BB-AAA890B5D320}"/>
              </a:ext>
            </a:extLst>
          </p:cNvPr>
          <p:cNvSpPr/>
          <p:nvPr userDrawn="1"/>
        </p:nvSpPr>
        <p:spPr>
          <a:xfrm>
            <a:off x="6026541" y="2351532"/>
            <a:ext cx="495703" cy="701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9" name="Picture 8" descr="Blue text on a black background&#10;&#10;Description automatically generated">
            <a:extLst>
              <a:ext uri="{FF2B5EF4-FFF2-40B4-BE49-F238E27FC236}">
                <a16:creationId xmlns:a16="http://schemas.microsoft.com/office/drawing/2014/main" id="{838298B0-8087-4A40-2676-4421963A714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2347" y="6162189"/>
            <a:ext cx="1552831" cy="3292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875BD69-7D7D-4B85-8C8E-D4AF7D6F4F4F}"/>
              </a:ext>
            </a:extLst>
          </p:cNvPr>
          <p:cNvSpPr txBox="1">
            <a:spLocks/>
          </p:cNvSpPr>
          <p:nvPr userDrawn="1"/>
        </p:nvSpPr>
        <p:spPr>
          <a:xfrm>
            <a:off x="346822" y="6221662"/>
            <a:ext cx="3264379" cy="329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700" dirty="0">
                <a:solidFill>
                  <a:schemeClr val="tx1"/>
                </a:solidFill>
              </a:rPr>
              <a:t>10-25 </a:t>
            </a:r>
            <a:r>
              <a:rPr lang="pl-PL" sz="1700" dirty="0" err="1">
                <a:solidFill>
                  <a:schemeClr val="tx1"/>
                </a:solidFill>
              </a:rPr>
              <a:t>October</a:t>
            </a:r>
            <a:r>
              <a:rPr lang="pl-PL" sz="1700" dirty="0">
                <a:solidFill>
                  <a:schemeClr val="tx1"/>
                </a:solidFill>
              </a:rPr>
              <a:t> 2026</a:t>
            </a:r>
            <a:endParaRPr lang="en-IE" sz="17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6082361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P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2E5FD9C8-7757-197C-7306-5EED4E6C21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32482C-CE81-CE90-E63D-FFC01FE569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40497" y="3179562"/>
            <a:ext cx="5112836" cy="1125749"/>
          </a:xfrm>
        </p:spPr>
        <p:txBody>
          <a:bodyPr anchor="t">
            <a:normAutofit/>
          </a:bodyPr>
          <a:lstStyle>
            <a:lvl1pPr algn="l"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291256-A199-5127-D994-C5FC00CFBBB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99528" y="2510612"/>
            <a:ext cx="2340286" cy="53449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txBody>
          <a:bodyPr wrap="square" anchor="ctr">
            <a:spAutoFit/>
          </a:bodyPr>
          <a:lstStyle>
            <a:lvl1pPr marL="0" indent="0" algn="ctr">
              <a:buNone/>
              <a:defRPr sz="17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Label</a:t>
            </a:r>
            <a:endParaRPr lang="en-IE" dirty="0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9951854A-34CE-D0A4-B104-FF3A34C00F9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655621" y="4572000"/>
            <a:ext cx="1147762" cy="1147763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it-IT" dirty="0" err="1"/>
              <a:t>Insert</a:t>
            </a:r>
            <a:r>
              <a:rPr lang="it-IT" dirty="0"/>
              <a:t> logo</a:t>
            </a:r>
            <a:endParaRPr lang="en-IE" dirty="0"/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6B286047-C81C-01B1-EBF8-C25B2DBFB13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03638" y="4572000"/>
            <a:ext cx="1147762" cy="1147763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it-IT" dirty="0" err="1"/>
              <a:t>Insert</a:t>
            </a:r>
            <a:r>
              <a:rPr lang="it-IT" dirty="0"/>
              <a:t> logo</a:t>
            </a:r>
            <a:endParaRPr lang="en-IE" dirty="0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7EB2D168-4DA6-EC4D-3B37-A925A9D9C30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742776" y="4572000"/>
            <a:ext cx="1147762" cy="1147763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it-IT" dirty="0" err="1"/>
              <a:t>Insert</a:t>
            </a:r>
            <a:r>
              <a:rPr lang="it-IT" dirty="0"/>
              <a:t> logo</a:t>
            </a:r>
            <a:endParaRPr lang="en-IE" dirty="0"/>
          </a:p>
        </p:txBody>
      </p:sp>
      <p:pic>
        <p:nvPicPr>
          <p:cNvPr id="7" name="Graphic 11">
            <a:extLst>
              <a:ext uri="{FF2B5EF4-FFF2-40B4-BE49-F238E27FC236}">
                <a16:creationId xmlns:a16="http://schemas.microsoft.com/office/drawing/2014/main" id="{ED5372B9-0F97-38D3-7F8D-99F2310739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03861" y="573430"/>
            <a:ext cx="1641317" cy="385848"/>
          </a:xfrm>
          <a:prstGeom prst="rect">
            <a:avLst/>
          </a:prstGeom>
        </p:spPr>
      </p:pic>
      <p:pic>
        <p:nvPicPr>
          <p:cNvPr id="5" name="Picture 4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967B1E8C-77CB-9DCB-3EBB-C678CF84AC5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2236" y="6162189"/>
            <a:ext cx="1552942" cy="32922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088E8B46-E697-39AE-ACE2-E17E8D2959D7}"/>
              </a:ext>
            </a:extLst>
          </p:cNvPr>
          <p:cNvSpPr txBox="1">
            <a:spLocks/>
          </p:cNvSpPr>
          <p:nvPr userDrawn="1"/>
        </p:nvSpPr>
        <p:spPr>
          <a:xfrm>
            <a:off x="346822" y="6221662"/>
            <a:ext cx="3264379" cy="3292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700" dirty="0"/>
              <a:t>10-25 </a:t>
            </a:r>
            <a:r>
              <a:rPr lang="pl-PL" sz="1700" dirty="0" err="1"/>
              <a:t>October</a:t>
            </a:r>
            <a:r>
              <a:rPr lang="pl-PL" sz="1700" dirty="0"/>
              <a:t> 2026</a:t>
            </a:r>
            <a:endParaRPr lang="en-IE" sz="1700" dirty="0"/>
          </a:p>
        </p:txBody>
      </p:sp>
    </p:spTree>
    <p:extLst>
      <p:ext uri="{BB962C8B-B14F-4D97-AF65-F5344CB8AC3E}">
        <p14:creationId xmlns:p14="http://schemas.microsoft.com/office/powerpoint/2010/main" val="3428566380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6361C74-1E13-0914-963C-A164BFD2A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984" y="365125"/>
            <a:ext cx="1098981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15CA4E-50C9-932A-70A1-2FA4FA1EB7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3984" y="1825625"/>
            <a:ext cx="1098981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63AC5C-ECFD-57B3-94B3-7194D08FF9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5C9ADD-1257-46D5-9E33-B515A1D8B48E}" type="datetime2">
              <a:rPr lang="de-DE" smtClean="0"/>
              <a:t>Donnerstag, 12. Februar 2026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602EF8-9DF0-A655-AE88-6086574A46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3BEFD5-93E7-57A9-6372-7256BA40CD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2FFA9C-ACEC-4B87-9D33-03CFB048E81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97850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41" r:id="rId9"/>
    <p:sldLayoutId id="2147483742" r:id="rId10"/>
    <p:sldLayoutId id="2147483712" r:id="rId11"/>
    <p:sldLayoutId id="2147483713" r:id="rId12"/>
    <p:sldLayoutId id="2147483719" r:id="rId13"/>
    <p:sldLayoutId id="2147483720" r:id="rId14"/>
    <p:sldLayoutId id="2147483721" r:id="rId15"/>
    <p:sldLayoutId id="2147483716" r:id="rId16"/>
    <p:sldLayoutId id="2147483717" r:id="rId17"/>
    <p:sldLayoutId id="2147483718" r:id="rId18"/>
    <p:sldLayoutId id="2147483748" r:id="rId19"/>
    <p:sldLayoutId id="2147483714" r:id="rId20"/>
    <p:sldLayoutId id="2147483722" r:id="rId21"/>
    <p:sldLayoutId id="2147483723" r:id="rId22"/>
    <p:sldLayoutId id="2147483725" r:id="rId23"/>
    <p:sldLayoutId id="2147483732" r:id="rId24"/>
    <p:sldLayoutId id="2147483724" r:id="rId25"/>
    <p:sldLayoutId id="2147483726" r:id="rId26"/>
    <p:sldLayoutId id="2147483727" r:id="rId27"/>
    <p:sldLayoutId id="2147483728" r:id="rId28"/>
    <p:sldLayoutId id="2147483735" r:id="rId29"/>
    <p:sldLayoutId id="2147483652" r:id="rId30"/>
    <p:sldLayoutId id="2147483730" r:id="rId31"/>
    <p:sldLayoutId id="2147483733" r:id="rId32"/>
    <p:sldLayoutId id="2147483734" r:id="rId33"/>
    <p:sldLayoutId id="2147483731" r:id="rId34"/>
    <p:sldLayoutId id="2147483654" r:id="rId35"/>
    <p:sldLayoutId id="2147483683" r:id="rId36"/>
    <p:sldLayoutId id="2147483649" r:id="rId37"/>
    <p:sldLayoutId id="2147483675" r:id="rId38"/>
    <p:sldLayoutId id="2147483676" r:id="rId39"/>
    <p:sldLayoutId id="2147483709" r:id="rId40"/>
    <p:sldLayoutId id="2147483705" r:id="rId41"/>
    <p:sldLayoutId id="2147483704" r:id="rId42"/>
    <p:sldLayoutId id="2147483703" r:id="rId43"/>
    <p:sldLayoutId id="2147483700" r:id="rId44"/>
    <p:sldLayoutId id="2147483701" r:id="rId45"/>
  </p:sldLayoutIdLst>
  <p:transition spd="slow">
    <p:push dir="u"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2"/>
        </a:buClr>
        <a:buSzPct val="124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rgbClr val="92D050"/>
        </a:buClr>
        <a:buSzPct val="127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rgbClr val="92D050"/>
        </a:buClr>
        <a:buSzPct val="127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rgbClr val="92D050"/>
        </a:buClr>
        <a:buSzPct val="127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rgbClr val="92D050"/>
        </a:buClr>
        <a:buSzPct val="127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211" userDrawn="1">
          <p15:clr>
            <a:srgbClr val="F26B43"/>
          </p15:clr>
        </p15:guide>
        <p15:guide id="4" pos="7469" userDrawn="1">
          <p15:clr>
            <a:srgbClr val="F26B43"/>
          </p15:clr>
        </p15:guide>
        <p15:guide id="5" orient="horz" pos="210" userDrawn="1">
          <p15:clr>
            <a:srgbClr val="F26B43"/>
          </p15:clr>
        </p15:guide>
        <p15:guide id="6" orient="horz" pos="408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hyperlink" Target="http://codeweek.eu/events" TargetMode="External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hyperlink" Target="https://codeweek.eu/" TargetMode="External"/><Relationship Id="rId1" Type="http://schemas.openxmlformats.org/officeDocument/2006/relationships/slideLayout" Target="../slideLayouts/slideLayout3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C3438CAC-F9AB-FF7A-136E-545D1203890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IE" dirty="0"/>
              <a:t>A celebration of creating with code</a:t>
            </a:r>
            <a:br>
              <a:rPr lang="en-IE" dirty="0"/>
            </a:br>
            <a:endParaRPr lang="de-IE" dirty="0"/>
          </a:p>
        </p:txBody>
      </p:sp>
      <p:sp>
        <p:nvSpPr>
          <p:cNvPr id="6" name="Untertitel 5">
            <a:extLst>
              <a:ext uri="{FF2B5EF4-FFF2-40B4-BE49-F238E27FC236}">
                <a16:creationId xmlns:a16="http://schemas.microsoft.com/office/drawing/2014/main" id="{A8DBAB3C-14DA-767E-9450-B54E93DC4EDF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5596351" y="2495735"/>
            <a:ext cx="3432240" cy="564253"/>
          </a:xfrm>
        </p:spPr>
        <p:txBody>
          <a:bodyPr/>
          <a:lstStyle/>
          <a:p>
            <a:pPr marL="0" indent="0">
              <a:buNone/>
            </a:pPr>
            <a:r>
              <a:rPr lang="en-IE" dirty="0">
                <a:solidFill>
                  <a:schemeClr val="bg1"/>
                </a:solidFill>
              </a:rPr>
              <a:t>EU Code Week </a:t>
            </a:r>
            <a:endParaRPr lang="de-I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772621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51A2CE-5E71-8BE4-D87D-1E71C9F65B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985" y="505327"/>
            <a:ext cx="8286720" cy="1155032"/>
          </a:xfrm>
        </p:spPr>
        <p:txBody>
          <a:bodyPr anchor="b">
            <a:normAutofit/>
          </a:bodyPr>
          <a:lstStyle/>
          <a:p>
            <a:r>
              <a:rPr lang="fr-BE" sz="2600" dirty="0" err="1">
                <a:solidFill>
                  <a:srgbClr val="EB5C36"/>
                </a:solidFill>
                <a:ea typeface="+mj-lt"/>
                <a:cs typeface="+mj-lt"/>
              </a:rPr>
              <a:t>Looking</a:t>
            </a:r>
            <a:r>
              <a:rPr lang="fr-BE" sz="2600" dirty="0">
                <a:solidFill>
                  <a:srgbClr val="EB5C36"/>
                </a:solidFill>
                <a:ea typeface="+mj-lt"/>
                <a:cs typeface="+mj-lt"/>
              </a:rPr>
              <a:t> for a challenge?</a:t>
            </a:r>
            <a:endParaRPr lang="en-US" dirty="0">
              <a:ea typeface="+mj-lt"/>
              <a:cs typeface="+mj-lt"/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0FD538A-6F85-E97A-18C2-343C53CBB4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3984" y="1825625"/>
            <a:ext cx="5181600" cy="4226259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None/>
            </a:pPr>
            <a:r>
              <a:rPr lang="en-GB" sz="1600" dirty="0">
                <a:latin typeface="Montserrat"/>
                <a:ea typeface="+mn-lt"/>
                <a:cs typeface="+mn-lt"/>
              </a:rPr>
              <a:t>Take part in the EU Code Week 4 All Challenge and earn the Certificate of Excellence!</a:t>
            </a:r>
            <a:endParaRPr lang="en-US" sz="1600">
              <a:latin typeface="Montserrat"/>
            </a:endParaRPr>
          </a:p>
          <a:p>
            <a:pPr marL="0" indent="0">
              <a:spcBef>
                <a:spcPct val="20000"/>
              </a:spcBef>
              <a:buNone/>
            </a:pPr>
            <a:endParaRPr lang="en-GB" sz="1600" dirty="0">
              <a:latin typeface="Montserrat"/>
              <a:cs typeface="Segoe UI"/>
            </a:endParaRPr>
          </a:p>
          <a:p>
            <a:pPr marL="0" indent="0">
              <a:spcBef>
                <a:spcPct val="20000"/>
              </a:spcBef>
              <a:buNone/>
            </a:pPr>
            <a:endParaRPr lang="en-GB" sz="1600" dirty="0">
              <a:latin typeface="Montserrat"/>
              <a:cs typeface="Segoe UI"/>
            </a:endParaRPr>
          </a:p>
          <a:p>
            <a:pPr marL="0" indent="0">
              <a:spcBef>
                <a:spcPct val="20000"/>
              </a:spcBef>
              <a:buNone/>
            </a:pPr>
            <a:r>
              <a:rPr lang="en-GB" sz="1600" dirty="0">
                <a:latin typeface="Montserrat"/>
                <a:cs typeface="Segoe UI"/>
              </a:rPr>
              <a:t>Connect with like-minded organisers and involve at least:</a:t>
            </a:r>
            <a:endParaRPr lang="en-US" sz="1600">
              <a:latin typeface="Montserrat"/>
              <a:cs typeface="Segoe UI"/>
            </a:endParaRPr>
          </a:p>
          <a:p>
            <a:pPr marL="342900" indent="-342900">
              <a:lnSpc>
                <a:spcPct val="100000"/>
              </a:lnSpc>
              <a:spcBef>
                <a:spcPct val="20000"/>
              </a:spcBef>
              <a:buClr>
                <a:srgbClr val="1C4DA1"/>
              </a:buClr>
              <a:buFont typeface="Arial,Sans-Serif"/>
              <a:buChar char="•"/>
            </a:pPr>
            <a:r>
              <a:rPr lang="en-GB" sz="1600" dirty="0">
                <a:latin typeface="Montserrat"/>
                <a:cs typeface="Arial"/>
              </a:rPr>
              <a:t>9 other activity organisers, or </a:t>
            </a:r>
            <a:endParaRPr lang="en-US" sz="1600" dirty="0">
              <a:latin typeface="Montserrat"/>
              <a:cs typeface="Arial"/>
            </a:endParaRPr>
          </a:p>
          <a:p>
            <a:pPr marL="342900" indent="-342900">
              <a:lnSpc>
                <a:spcPct val="100000"/>
              </a:lnSpc>
              <a:spcBef>
                <a:spcPct val="20000"/>
              </a:spcBef>
              <a:buClr>
                <a:srgbClr val="1C4DA1"/>
              </a:buClr>
              <a:buFont typeface="Arial,Sans-Serif"/>
              <a:buChar char="•"/>
            </a:pPr>
            <a:r>
              <a:rPr lang="en-GB" sz="1600" dirty="0">
                <a:latin typeface="Montserrat"/>
                <a:cs typeface="Arial"/>
              </a:rPr>
              <a:t>in 3 countries</a:t>
            </a:r>
            <a:endParaRPr lang="en-US" sz="1600" dirty="0">
              <a:latin typeface="Montserrat"/>
            </a:endParaRPr>
          </a:p>
          <a:p>
            <a:pPr marL="285750" indent="-285750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None/>
            </a:pPr>
            <a:endParaRPr lang="en-GB" sz="1600" dirty="0">
              <a:latin typeface="Segoe UI"/>
              <a:cs typeface="Segoe UI"/>
            </a:endParaRPr>
          </a:p>
          <a:p>
            <a:pPr marL="0" indent="0">
              <a:spcBef>
                <a:spcPct val="20000"/>
              </a:spcBef>
              <a:buNone/>
            </a:pPr>
            <a:endParaRPr lang="fr-BE" sz="2000" dirty="0">
              <a:latin typeface="Montserrat"/>
            </a:endParaRPr>
          </a:p>
          <a:p>
            <a:pPr marL="457200" lvl="1" indent="0">
              <a:spcBef>
                <a:spcPct val="20000"/>
              </a:spcBef>
              <a:buNone/>
            </a:pPr>
            <a:endParaRPr lang="en-US" sz="2000"/>
          </a:p>
          <a:p>
            <a:pPr marL="457200" lvl="1" indent="0">
              <a:spcBef>
                <a:spcPct val="20000"/>
              </a:spcBef>
              <a:buNone/>
            </a:pPr>
            <a:endParaRPr lang="en-US" sz="2000"/>
          </a:p>
          <a:p>
            <a:pPr lvl="1">
              <a:spcBef>
                <a:spcPct val="20000"/>
              </a:spcBef>
            </a:pPr>
            <a:endParaRPr lang="en-GB"/>
          </a:p>
          <a:p>
            <a:endParaRPr lang="en-IE" dirty="0"/>
          </a:p>
        </p:txBody>
      </p:sp>
      <p:pic>
        <p:nvPicPr>
          <p:cNvPr id="7" name="Content Placeholder 6" descr="A group of children smiling&#10;&#10;Description automatically generated">
            <a:extLst>
              <a:ext uri="{FF2B5EF4-FFF2-40B4-BE49-F238E27FC236}">
                <a16:creationId xmlns:a16="http://schemas.microsoft.com/office/drawing/2014/main" id="{A3799030-538A-8C2C-587F-F67ABAD5610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571671"/>
            <a:ext cx="5181600" cy="2733833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3192043395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51A2CE-5E71-8BE4-D87D-1E71C9F65B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985" y="1940011"/>
            <a:ext cx="3553591" cy="1862913"/>
          </a:xfrm>
        </p:spPr>
        <p:txBody>
          <a:bodyPr anchor="b">
            <a:normAutofit/>
          </a:bodyPr>
          <a:lstStyle/>
          <a:p>
            <a:r>
              <a:rPr lang="fr-BE" sz="3200" dirty="0" err="1">
                <a:solidFill>
                  <a:srgbClr val="EB5C36"/>
                </a:solidFill>
                <a:ea typeface="+mj-lt"/>
                <a:cs typeface="+mj-lt"/>
              </a:rPr>
              <a:t>Ready</a:t>
            </a:r>
            <a:r>
              <a:rPr lang="fr-BE" sz="3200" dirty="0">
                <a:solidFill>
                  <a:srgbClr val="EB5C36"/>
                </a:solidFill>
                <a:ea typeface="+mj-lt"/>
                <a:cs typeface="+mj-lt"/>
              </a:rPr>
              <a:t> to </a:t>
            </a:r>
            <a:r>
              <a:rPr lang="fr-BE" sz="3200" dirty="0" err="1">
                <a:solidFill>
                  <a:srgbClr val="EB5C36"/>
                </a:solidFill>
                <a:ea typeface="+mj-lt"/>
                <a:cs typeface="+mj-lt"/>
              </a:rPr>
              <a:t>join</a:t>
            </a:r>
            <a:r>
              <a:rPr lang="fr-BE" sz="3200" dirty="0">
                <a:solidFill>
                  <a:srgbClr val="EB5C36"/>
                </a:solidFill>
                <a:ea typeface="+mj-lt"/>
                <a:cs typeface="+mj-lt"/>
              </a:rPr>
              <a:t> the </a:t>
            </a:r>
            <a:r>
              <a:rPr lang="fr-BE" sz="3200" dirty="0" err="1">
                <a:solidFill>
                  <a:srgbClr val="EB5C36"/>
                </a:solidFill>
                <a:ea typeface="+mj-lt"/>
                <a:cs typeface="+mj-lt"/>
              </a:rPr>
              <a:t>adventure</a:t>
            </a:r>
            <a:r>
              <a:rPr lang="fr-BE" sz="3200" dirty="0">
                <a:solidFill>
                  <a:srgbClr val="EB5C36"/>
                </a:solidFill>
                <a:ea typeface="+mj-lt"/>
                <a:cs typeface="+mj-lt"/>
              </a:rPr>
              <a:t>?</a:t>
            </a:r>
            <a:endParaRPr lang="en-US" sz="3600" dirty="0">
              <a:ea typeface="+mj-lt"/>
              <a:cs typeface="+mj-lt"/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0FD538A-6F85-E97A-18C2-343C53CBB4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3984" y="1825625"/>
            <a:ext cx="5181600" cy="4226259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None/>
            </a:pPr>
            <a:endParaRPr lang="en-GB" sz="1600" dirty="0">
              <a:latin typeface="Montserrat"/>
            </a:endParaRPr>
          </a:p>
          <a:p>
            <a:pPr marL="285750" indent="-285750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None/>
            </a:pPr>
            <a:endParaRPr lang="en-GB" sz="1600" dirty="0">
              <a:latin typeface="Segoe UI"/>
              <a:cs typeface="Segoe UI"/>
            </a:endParaRPr>
          </a:p>
          <a:p>
            <a:pPr marL="0" indent="0">
              <a:spcBef>
                <a:spcPct val="20000"/>
              </a:spcBef>
              <a:buNone/>
            </a:pPr>
            <a:endParaRPr lang="fr-BE" sz="2000" dirty="0">
              <a:latin typeface="Montserrat"/>
            </a:endParaRPr>
          </a:p>
          <a:p>
            <a:pPr marL="457200" lvl="1" indent="0">
              <a:spcBef>
                <a:spcPct val="20000"/>
              </a:spcBef>
              <a:buNone/>
            </a:pPr>
            <a:endParaRPr lang="en-US" sz="2000"/>
          </a:p>
          <a:p>
            <a:pPr marL="457200" lvl="1" indent="0">
              <a:spcBef>
                <a:spcPct val="20000"/>
              </a:spcBef>
              <a:buNone/>
            </a:pPr>
            <a:endParaRPr lang="en-US" sz="2000"/>
          </a:p>
          <a:p>
            <a:pPr lvl="1">
              <a:spcBef>
                <a:spcPct val="20000"/>
              </a:spcBef>
            </a:pPr>
            <a:endParaRPr lang="en-GB"/>
          </a:p>
          <a:p>
            <a:endParaRPr lang="en-IE" dirty="0"/>
          </a:p>
        </p:txBody>
      </p:sp>
      <p:pic>
        <p:nvPicPr>
          <p:cNvPr id="6" name="Content Placeholder 5" descr="A poster of a group of people&#10;&#10;Description automatically generated">
            <a:extLst>
              <a:ext uri="{FF2B5EF4-FFF2-40B4-BE49-F238E27FC236}">
                <a16:creationId xmlns:a16="http://schemas.microsoft.com/office/drawing/2014/main" id="{FA5983A9-04B9-2CA2-0055-CE093596D3B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679576" y="333375"/>
            <a:ext cx="4876800" cy="6221338"/>
          </a:xfrm>
        </p:spPr>
      </p:pic>
    </p:spTree>
    <p:extLst>
      <p:ext uri="{BB962C8B-B14F-4D97-AF65-F5344CB8AC3E}">
        <p14:creationId xmlns:p14="http://schemas.microsoft.com/office/powerpoint/2010/main" val="967241708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673964-9511-FFB7-88B9-2BBEF621ED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7BF59E2-AD42-5BAC-EA44-CE1343DE24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6579" y="2651595"/>
            <a:ext cx="4801343" cy="445710"/>
          </a:xfrm>
        </p:spPr>
        <p:txBody>
          <a:bodyPr/>
          <a:lstStyle/>
          <a:p>
            <a:r>
              <a:rPr lang="fr-BE" sz="2600" dirty="0" err="1">
                <a:solidFill>
                  <a:srgbClr val="EB5C36"/>
                </a:solidFill>
                <a:ea typeface="+mj-lt"/>
                <a:cs typeface="+mj-lt"/>
              </a:rPr>
              <a:t>Get</a:t>
            </a:r>
            <a:r>
              <a:rPr lang="fr-BE" sz="2600" dirty="0">
                <a:solidFill>
                  <a:srgbClr val="EB5C36"/>
                </a:solidFill>
                <a:ea typeface="+mj-lt"/>
                <a:cs typeface="+mj-lt"/>
              </a:rPr>
              <a:t> in </a:t>
            </a:r>
            <a:r>
              <a:rPr lang="fr-BE" sz="2600" dirty="0" err="1">
                <a:solidFill>
                  <a:srgbClr val="EB5C36"/>
                </a:solidFill>
                <a:ea typeface="+mj-lt"/>
                <a:cs typeface="+mj-lt"/>
              </a:rPr>
              <a:t>touch</a:t>
            </a:r>
            <a:endParaRPr lang="en-US" dirty="0" err="1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0F658FB0-5AED-D312-F059-E37D07D80A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40550" y="3429733"/>
            <a:ext cx="4857372" cy="1922824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en-US" sz="1800" dirty="0">
                <a:solidFill>
                  <a:schemeClr val="bg1"/>
                </a:solidFill>
                <a:latin typeface="Montserrat"/>
                <a:cs typeface="Segoe UI"/>
              </a:rPr>
              <a:t>Contact your country’s </a:t>
            </a:r>
          </a:p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en-US" sz="1800" dirty="0">
                <a:solidFill>
                  <a:schemeClr val="bg1"/>
                </a:solidFill>
                <a:latin typeface="Montserrat"/>
                <a:cs typeface="Segoe UI"/>
              </a:rPr>
              <a:t>EU Code Week Ambassador and Leading Teachers</a:t>
            </a:r>
          </a:p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en-GB" sz="1800" b="1" dirty="0">
                <a:solidFill>
                  <a:schemeClr val="bg1"/>
                </a:solidFill>
                <a:latin typeface="Montserrat"/>
                <a:cs typeface="Segoe UI"/>
              </a:rPr>
              <a:t>codeweek.eu/community</a:t>
            </a:r>
            <a:r>
              <a:rPr lang="en-US" sz="1800" dirty="0">
                <a:solidFill>
                  <a:schemeClr val="bg1"/>
                </a:solidFill>
                <a:latin typeface="Montserrat"/>
                <a:cs typeface="Segoe UI"/>
              </a:rPr>
              <a:t> </a:t>
            </a:r>
            <a:endParaRPr lang="en-US" sz="1800">
              <a:solidFill>
                <a:schemeClr val="bg1"/>
              </a:solidFill>
              <a:latin typeface="Montserrat"/>
              <a:cs typeface="Segoe UI"/>
            </a:endParaRPr>
          </a:p>
          <a:p>
            <a:r>
              <a:rPr lang="en-GB" sz="2400" dirty="0">
                <a:solidFill>
                  <a:schemeClr val="bg1"/>
                </a:solidFill>
                <a:latin typeface="Montserrat"/>
                <a:ea typeface="+mn-lt"/>
                <a:cs typeface="+mn-lt"/>
              </a:rPr>
              <a:t>info@codeweek.eu</a:t>
            </a:r>
            <a:endParaRPr lang="en-IE" dirty="0">
              <a:solidFill>
                <a:schemeClr val="bg1"/>
              </a:solidFill>
              <a:latin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2982001417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5978769" y="1852120"/>
            <a:ext cx="5177587" cy="1079821"/>
          </a:xfrm>
        </p:spPr>
        <p:txBody>
          <a:bodyPr>
            <a:normAutofit/>
          </a:bodyPr>
          <a:lstStyle/>
          <a:p>
            <a:r>
              <a:rPr lang="fr-BE" dirty="0"/>
              <a:t>#CodeWeek</a:t>
            </a: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047EE302-C095-0A93-DA53-927B43C032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78769" y="1406922"/>
            <a:ext cx="5177587" cy="39806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 dirty="0" err="1"/>
              <a:t>Connet</a:t>
            </a:r>
            <a:r>
              <a:rPr lang="it-IT" dirty="0"/>
              <a:t> with</a:t>
            </a:r>
            <a:endParaRPr lang="en-IE" dirty="0"/>
          </a:p>
        </p:txBody>
      </p:sp>
      <p:sp>
        <p:nvSpPr>
          <p:cNvPr id="12" name="TextBox 11"/>
          <p:cNvSpPr txBox="1"/>
          <p:nvPr/>
        </p:nvSpPr>
        <p:spPr>
          <a:xfrm>
            <a:off x="6692551" y="3311460"/>
            <a:ext cx="3238140" cy="410433"/>
          </a:xfrm>
          <a:prstGeom prst="rect">
            <a:avLst/>
          </a:prstGeom>
          <a:noFill/>
        </p:spPr>
        <p:txBody>
          <a:bodyPr wrap="square" lIns="121920" tIns="60960" rIns="121920" bIns="60960" rtlCol="0" anchor="t">
            <a:spAutoFit/>
          </a:bodyPr>
          <a:lstStyle>
            <a:defPPr>
              <a:defRPr lang="en-US"/>
            </a:defPPr>
            <a:lvl1pPr>
              <a:defRPr sz="360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GB" sz="1867" dirty="0">
                <a:solidFill>
                  <a:schemeClr val="bg2"/>
                </a:solidFill>
              </a:rPr>
              <a:t>@CodeEU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692551" y="4048817"/>
            <a:ext cx="3238140" cy="410433"/>
          </a:xfrm>
          <a:prstGeom prst="rect">
            <a:avLst/>
          </a:prstGeom>
          <a:noFill/>
        </p:spPr>
        <p:txBody>
          <a:bodyPr wrap="square" lIns="121920" tIns="60960" rIns="121920" bIns="60960" rtlCol="0" anchor="t">
            <a:spAutoFit/>
          </a:bodyPr>
          <a:lstStyle/>
          <a:p>
            <a:r>
              <a:rPr lang="en-GB" sz="1867" dirty="0">
                <a:solidFill>
                  <a:schemeClr val="bg2"/>
                </a:solidFill>
                <a:latin typeface="+mj-lt"/>
              </a:rPr>
              <a:t>@CodeWeekEU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EE4E6F-EC62-485D-BA37-4FC1D974EA20}"/>
              </a:ext>
            </a:extLst>
          </p:cNvPr>
          <p:cNvSpPr txBox="1"/>
          <p:nvPr/>
        </p:nvSpPr>
        <p:spPr>
          <a:xfrm>
            <a:off x="6692551" y="4786175"/>
            <a:ext cx="7073855" cy="41043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867" dirty="0" err="1">
                <a:solidFill>
                  <a:schemeClr val="bg2"/>
                </a:solidFill>
                <a:latin typeface="+mj-lt"/>
              </a:rPr>
              <a:t>linkedin.com</a:t>
            </a:r>
            <a:r>
              <a:rPr lang="en-US" sz="1867" dirty="0">
                <a:solidFill>
                  <a:schemeClr val="bg2"/>
                </a:solidFill>
                <a:latin typeface="+mj-lt"/>
              </a:rPr>
              <a:t>/company/</a:t>
            </a:r>
            <a:r>
              <a:rPr lang="en-US" sz="1867" dirty="0" err="1">
                <a:solidFill>
                  <a:schemeClr val="bg2"/>
                </a:solidFill>
                <a:latin typeface="+mj-lt"/>
              </a:rPr>
              <a:t>codeweek</a:t>
            </a:r>
            <a:r>
              <a:rPr lang="en-US" sz="1867" dirty="0">
                <a:solidFill>
                  <a:schemeClr val="bg2"/>
                </a:solidFill>
                <a:latin typeface="+mj-lt"/>
              </a:rPr>
              <a:t>/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54221D6-F269-69DF-A8AA-A611743C74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8703" y="3287888"/>
            <a:ext cx="460800" cy="4608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47DD686-A615-6D10-4B4B-ED85A70223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8703" y="4035104"/>
            <a:ext cx="460800" cy="4608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F8A30B1A-BE0B-D132-9F2F-3D3D136743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8703" y="4782320"/>
            <a:ext cx="460800" cy="4608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36D0954-60E1-E710-D7A2-A92BF6D4477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55549" y="5529537"/>
            <a:ext cx="467111" cy="467111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CC3D6FB8-EAB0-B585-E6BF-560E5D819B35}"/>
              </a:ext>
            </a:extLst>
          </p:cNvPr>
          <p:cNvSpPr txBox="1"/>
          <p:nvPr/>
        </p:nvSpPr>
        <p:spPr>
          <a:xfrm>
            <a:off x="6692551" y="5523531"/>
            <a:ext cx="3238140" cy="410433"/>
          </a:xfrm>
          <a:prstGeom prst="rect">
            <a:avLst/>
          </a:prstGeom>
          <a:noFill/>
        </p:spPr>
        <p:txBody>
          <a:bodyPr wrap="square" lIns="121920" tIns="60960" rIns="121920" bIns="60960" rtlCol="0" anchor="t">
            <a:spAutoFit/>
          </a:bodyPr>
          <a:lstStyle/>
          <a:p>
            <a:r>
              <a:rPr lang="en-GB" sz="1867" dirty="0">
                <a:solidFill>
                  <a:schemeClr val="bg2"/>
                </a:solidFill>
                <a:latin typeface="+mj-lt"/>
              </a:rPr>
              <a:t>@CodeWeekEU</a:t>
            </a:r>
          </a:p>
        </p:txBody>
      </p:sp>
    </p:spTree>
    <p:extLst>
      <p:ext uri="{BB962C8B-B14F-4D97-AF65-F5344CB8AC3E}">
        <p14:creationId xmlns:p14="http://schemas.microsoft.com/office/powerpoint/2010/main" val="3130142234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8A4C70-3E90-D780-0EF4-F0C157693D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084C4-6EE3-2367-7DEF-65A0E95E94E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BE" dirty="0" err="1"/>
              <a:t>What</a:t>
            </a:r>
            <a:r>
              <a:rPr lang="fr-BE" dirty="0"/>
              <a:t> </a:t>
            </a:r>
            <a:r>
              <a:rPr lang="fr-BE" dirty="0" err="1"/>
              <a:t>is</a:t>
            </a:r>
            <a:r>
              <a:rPr lang="fr-BE" dirty="0"/>
              <a:t> EU Code Week?</a:t>
            </a:r>
            <a:endParaRPr lang="en-IE" dirty="0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B3B5F7D-3151-C10D-FB51-247D2E9BF7C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en-IE" dirty="0">
              <a:latin typeface="Montserrat"/>
            </a:endParaRPr>
          </a:p>
          <a:p>
            <a:r>
              <a:rPr lang="en-IE" dirty="0">
                <a:latin typeface="Montserrat"/>
              </a:rPr>
              <a:t>A grass-roots movement run by volunteers.</a:t>
            </a:r>
          </a:p>
          <a:p>
            <a:r>
              <a:rPr lang="en-IE" dirty="0">
                <a:latin typeface="Montserrat"/>
                <a:ea typeface="+mn-lt"/>
                <a:cs typeface="+mn-lt"/>
              </a:rPr>
              <a:t>Supported by the European Commission</a:t>
            </a:r>
            <a:endParaRPr lang="en-IE" dirty="0">
              <a:latin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1564045968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B5024756-C3C8-1A87-101A-DDAEDF1DE98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10" t="-262" r="18919" b="262"/>
          <a:stretch/>
        </p:blipFill>
        <p:spPr>
          <a:xfrm>
            <a:off x="6332548" y="1339976"/>
            <a:ext cx="4092635" cy="4092635"/>
          </a:xfrm>
          <a:noFill/>
        </p:spPr>
      </p:pic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EF3815F1-330A-1308-AB54-08CB0AD9D1DF}"/>
              </a:ext>
            </a:extLst>
          </p:cNvPr>
          <p:cNvSpPr txBox="1">
            <a:spLocks/>
          </p:cNvSpPr>
          <p:nvPr/>
        </p:nvSpPr>
        <p:spPr>
          <a:xfrm>
            <a:off x="2025749" y="1322364"/>
            <a:ext cx="3882682" cy="3437895"/>
          </a:xfrm>
          <a:prstGeom prst="rect">
            <a:avLst/>
          </a:prstGeom>
        </p:spPr>
        <p:txBody>
          <a:bodyPr vert="horz" wrap="square" lIns="91440" tIns="45720" rIns="91440" bIns="45720" rtlCol="0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2"/>
              </a:buClr>
              <a:buSzPct val="124000"/>
              <a:buFont typeface="Arial" panose="020B0604020202020204" pitchFamily="34" charset="0"/>
              <a:buNone/>
              <a:defRPr lang="en-US" sz="1000" kern="1200" dirty="0">
                <a:solidFill>
                  <a:schemeClr val="tx1"/>
                </a:solidFill>
                <a:latin typeface="Montserrat" panose="000005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rgbClr val="92D050"/>
              </a:buClr>
              <a:buSzPct val="127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rgbClr val="92D050"/>
              </a:buClr>
              <a:buSzPct val="127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rgbClr val="92D050"/>
              </a:buClr>
              <a:buSzPct val="127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rgbClr val="92D050"/>
              </a:buClr>
              <a:buSzPct val="127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en-US" sz="2000" dirty="0"/>
              <a:t>"Since the beginning of times, humans have created with stone, iron, paper and pencil. Now we live in a different era where we </a:t>
            </a:r>
            <a:r>
              <a:rPr lang="en-US" sz="2000" dirty="0" err="1"/>
              <a:t>mould</a:t>
            </a:r>
            <a:r>
              <a:rPr lang="en-US" sz="2000" dirty="0"/>
              <a:t> our world in code. During Code Week we want to give everyone the opportunity to discover coding and have fun with it. Let’s learn coding to shape our future!"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D9EB906F-BA8C-C92E-4A37-3D717B186A23}"/>
              </a:ext>
            </a:extLst>
          </p:cNvPr>
          <p:cNvSpPr txBox="1">
            <a:spLocks/>
          </p:cNvSpPr>
          <p:nvPr/>
        </p:nvSpPr>
        <p:spPr>
          <a:xfrm>
            <a:off x="2162792" y="4939123"/>
            <a:ext cx="3549886" cy="3288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2"/>
              </a:buClr>
              <a:buSzPct val="124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rgbClr val="92D050"/>
              </a:buClr>
              <a:buSzPct val="127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rgbClr val="92D050"/>
              </a:buClr>
              <a:buSzPct val="127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rgbClr val="92D050"/>
              </a:buClr>
              <a:buSzPct val="127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rgbClr val="92D050"/>
              </a:buClr>
              <a:buSzPct val="127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en-US" sz="1500"/>
              <a:t>Alessandro Bogliolo, 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61C63AA2-6109-B5DF-9C06-DABBE5EFAF17}"/>
              </a:ext>
            </a:extLst>
          </p:cNvPr>
          <p:cNvSpPr txBox="1">
            <a:spLocks/>
          </p:cNvSpPr>
          <p:nvPr/>
        </p:nvSpPr>
        <p:spPr>
          <a:xfrm>
            <a:off x="2162792" y="5301208"/>
            <a:ext cx="3549886" cy="3288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2"/>
              </a:buClr>
              <a:buSzPct val="124000"/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Montserrat" panose="000005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rgbClr val="92D050"/>
              </a:buClr>
              <a:buSzPct val="127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rgbClr val="92D050"/>
              </a:buClr>
              <a:buSzPct val="127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rgbClr val="92D050"/>
              </a:buClr>
              <a:buSzPct val="127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rgbClr val="92D050"/>
              </a:buClr>
              <a:buSzPct val="127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EU Code Week Ambassadors Coordinator</a:t>
            </a:r>
          </a:p>
        </p:txBody>
      </p:sp>
    </p:spTree>
    <p:extLst>
      <p:ext uri="{BB962C8B-B14F-4D97-AF65-F5344CB8AC3E}">
        <p14:creationId xmlns:p14="http://schemas.microsoft.com/office/powerpoint/2010/main" val="1962553473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9498D98-0BF4-8795-D13D-3454A7CAA6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Our community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D2968D-EC0B-116F-C148-F415832CA16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66277" y="2152942"/>
            <a:ext cx="8885292" cy="3080795"/>
          </a:xfrm>
        </p:spPr>
        <p:txBody>
          <a:bodyPr vert="horz" lIns="91440" tIns="45720" rIns="91440" bIns="45720" numCol="2" spcCol="576000" rtlCol="0" anchor="t">
            <a:normAutofit/>
          </a:bodyPr>
          <a:lstStyle/>
          <a:p>
            <a:pPr marL="742950" lvl="1" indent="-285750">
              <a:lnSpc>
                <a:spcPct val="150000"/>
              </a:lnSpc>
              <a:spcBef>
                <a:spcPct val="20000"/>
              </a:spcBef>
              <a:buFont typeface="Arial,Sans-Serif"/>
              <a:buChar char="–"/>
            </a:pPr>
            <a:r>
              <a:rPr lang="fr-BE" sz="1600" dirty="0">
                <a:cs typeface="Arial"/>
              </a:rPr>
              <a:t>EU Code Week </a:t>
            </a:r>
            <a:r>
              <a:rPr lang="fr-BE" sz="1600" dirty="0" err="1">
                <a:cs typeface="Arial"/>
              </a:rPr>
              <a:t>Ambassadors</a:t>
            </a:r>
            <a:endParaRPr lang="fr-BE" sz="1600" dirty="0">
              <a:cs typeface="Arial"/>
            </a:endParaRPr>
          </a:p>
          <a:p>
            <a:pPr marL="742950" lvl="1" indent="-285750">
              <a:lnSpc>
                <a:spcPct val="150000"/>
              </a:lnSpc>
              <a:spcBef>
                <a:spcPct val="20000"/>
              </a:spcBef>
              <a:buFont typeface="Arial,Sans-Serif"/>
              <a:buChar char="–"/>
            </a:pPr>
            <a:r>
              <a:rPr lang="fr-BE" sz="1600" dirty="0">
                <a:cs typeface="Arial"/>
              </a:rPr>
              <a:t>Leading </a:t>
            </a:r>
            <a:r>
              <a:rPr lang="fr-BE" sz="1600" dirty="0" err="1">
                <a:cs typeface="Arial"/>
              </a:rPr>
              <a:t>Teachers</a:t>
            </a:r>
            <a:r>
              <a:rPr lang="fr-BE" sz="1600" dirty="0">
                <a:cs typeface="Arial"/>
              </a:rPr>
              <a:t> Network</a:t>
            </a:r>
            <a:endParaRPr lang="en-GB" sz="1600" dirty="0">
              <a:cs typeface="Arial"/>
            </a:endParaRPr>
          </a:p>
          <a:p>
            <a:pPr marL="742950" lvl="1" indent="-285750">
              <a:lnSpc>
                <a:spcPct val="150000"/>
              </a:lnSpc>
              <a:spcBef>
                <a:spcPct val="20000"/>
              </a:spcBef>
              <a:buFont typeface="Arial,Sans-Serif"/>
              <a:buChar char="–"/>
            </a:pPr>
            <a:r>
              <a:rPr lang="en-GB" sz="1600" dirty="0">
                <a:cs typeface="Arial"/>
              </a:rPr>
              <a:t>Education Ministry Coordinators</a:t>
            </a:r>
            <a:endParaRPr lang="en-IE" dirty="0"/>
          </a:p>
        </p:txBody>
      </p:sp>
      <p:pic>
        <p:nvPicPr>
          <p:cNvPr id="2" name="Picture 1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75F4FB66-84BF-0AFA-9756-830BB1198E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7889" y="1539137"/>
            <a:ext cx="3999456" cy="4301647"/>
          </a:xfrm>
          <a:prstGeom prst="roundRect">
            <a:avLst/>
          </a:prstGeom>
        </p:spPr>
      </p:pic>
      <p:pic>
        <p:nvPicPr>
          <p:cNvPr id="5" name="Picture 4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5B07ADB4-AED8-3BE4-51DB-DCD79EEDEB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6479" y="3527773"/>
            <a:ext cx="4017071" cy="2297222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80650270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BD3739A1-9109-2AEE-3A54-984B14D1B0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985" y="505327"/>
            <a:ext cx="8286720" cy="1155032"/>
          </a:xfrm>
        </p:spPr>
        <p:txBody>
          <a:bodyPr/>
          <a:lstStyle/>
          <a:p>
            <a:r>
              <a:rPr lang="en-US" sz="2600" dirty="0">
                <a:solidFill>
                  <a:srgbClr val="EB5C36"/>
                </a:solidFill>
                <a:ea typeface="+mj-lt"/>
                <a:cs typeface="+mj-lt"/>
              </a:rPr>
              <a:t>EU Code Week objectives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431D4ED4-55AE-0F27-785B-53799122366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3884" y="1849555"/>
            <a:ext cx="5652116" cy="3332045"/>
          </a:xfrm>
          <a:prstGeom prst="roundRect">
            <a:avLst/>
          </a:prstGeom>
          <a:noFill/>
        </p:spPr>
      </p:pic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47787AA4-DD7D-967E-6F9B-00106FA8A0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226259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556895" lvl="1" indent="-213995" rtl="0">
              <a:buFont typeface=""/>
              <a:buChar char="•"/>
            </a:pPr>
            <a:r>
              <a:rPr lang="en-US" sz="1600" baseline="0" dirty="0">
                <a:solidFill>
                  <a:srgbClr val="17375E"/>
                </a:solidFill>
                <a:latin typeface="Montserrat"/>
                <a:ea typeface="Arial"/>
                <a:cs typeface="Arial"/>
              </a:rPr>
              <a:t>Promote computational thinking, coding and tech related activities</a:t>
            </a:r>
            <a:r>
              <a:rPr lang="en-US" sz="1600" dirty="0">
                <a:solidFill>
                  <a:srgbClr val="EB5C36"/>
                </a:solidFill>
                <a:latin typeface="Montserrat"/>
                <a:ea typeface="Arial"/>
                <a:cs typeface="Arial"/>
              </a:rPr>
              <a:t>​</a:t>
            </a:r>
          </a:p>
          <a:p>
            <a:pPr marL="556895" lvl="1" indent="-213995" rtl="0">
              <a:buFont typeface=""/>
              <a:buChar char="•"/>
            </a:pPr>
            <a:r>
              <a:rPr lang="en-US" sz="1600" baseline="0" dirty="0">
                <a:solidFill>
                  <a:srgbClr val="17375E"/>
                </a:solidFill>
                <a:latin typeface="Montserrat"/>
                <a:ea typeface="Arial"/>
                <a:cs typeface="Arial"/>
              </a:rPr>
              <a:t>Make programming more visible</a:t>
            </a:r>
            <a:r>
              <a:rPr lang="en-US" sz="1600" dirty="0">
                <a:solidFill>
                  <a:srgbClr val="EB5C36"/>
                </a:solidFill>
                <a:latin typeface="Montserrat"/>
                <a:ea typeface="Arial"/>
                <a:cs typeface="Arial"/>
              </a:rPr>
              <a:t>​</a:t>
            </a:r>
          </a:p>
          <a:p>
            <a:pPr marL="556895" lvl="1" indent="-213995" rtl="0">
              <a:buFont typeface=""/>
              <a:buChar char="•"/>
            </a:pPr>
            <a:r>
              <a:rPr lang="en-US" sz="1600" baseline="0" dirty="0">
                <a:solidFill>
                  <a:srgbClr val="17375E"/>
                </a:solidFill>
                <a:latin typeface="Montserrat"/>
                <a:ea typeface="Arial"/>
                <a:cs typeface="Arial"/>
              </a:rPr>
              <a:t>Show young, adults and elderly how you bring ideas to </a:t>
            </a:r>
            <a:r>
              <a:rPr lang="en-US" sz="1600" baseline="0" dirty="0">
                <a:latin typeface="Montserrat"/>
                <a:ea typeface="Arial"/>
                <a:cs typeface="Arial"/>
              </a:rPr>
              <a:t>life</a:t>
            </a:r>
            <a:r>
              <a:rPr lang="en-US" sz="1600" baseline="0" dirty="0">
                <a:solidFill>
                  <a:srgbClr val="17375E"/>
                </a:solidFill>
                <a:latin typeface="Montserrat"/>
                <a:ea typeface="Arial"/>
                <a:cs typeface="Arial"/>
              </a:rPr>
              <a:t> with code</a:t>
            </a:r>
            <a:r>
              <a:rPr lang="en-US" sz="1600" dirty="0">
                <a:solidFill>
                  <a:srgbClr val="EB5C36"/>
                </a:solidFill>
                <a:latin typeface="Montserrat"/>
                <a:ea typeface="Arial"/>
                <a:cs typeface="Arial"/>
              </a:rPr>
              <a:t>​</a:t>
            </a:r>
          </a:p>
          <a:p>
            <a:pPr marL="556895" lvl="1" indent="-213995" rtl="0">
              <a:buFont typeface=""/>
              <a:buChar char="•"/>
            </a:pPr>
            <a:r>
              <a:rPr lang="en-US" sz="1600" baseline="0" dirty="0">
                <a:solidFill>
                  <a:srgbClr val="17375E"/>
                </a:solidFill>
                <a:latin typeface="Montserrat"/>
                <a:ea typeface="Arial"/>
                <a:cs typeface="Arial"/>
              </a:rPr>
              <a:t>Demystify coding skills</a:t>
            </a:r>
            <a:r>
              <a:rPr lang="en-GB" sz="1600" dirty="0">
                <a:solidFill>
                  <a:srgbClr val="EB5C36"/>
                </a:solidFill>
                <a:latin typeface="Montserrat"/>
                <a:ea typeface="Arial"/>
                <a:cs typeface="Arial"/>
              </a:rPr>
              <a:t>​</a:t>
            </a:r>
          </a:p>
          <a:p>
            <a:pPr marL="556895" lvl="1" indent="-213995" rtl="0">
              <a:buFont typeface=""/>
              <a:buChar char="•"/>
            </a:pPr>
            <a:r>
              <a:rPr lang="en-US" sz="1600" baseline="0" dirty="0">
                <a:solidFill>
                  <a:srgbClr val="17375E"/>
                </a:solidFill>
                <a:latin typeface="Montserrat"/>
                <a:ea typeface="Arial"/>
                <a:cs typeface="Arial"/>
              </a:rPr>
              <a:t>Bring motivated people together to explore and learn about our digital world</a:t>
            </a:r>
            <a:endParaRPr lang="en-US" sz="1600" dirty="0">
              <a:latin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1650911499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D6D340B-F858-6107-3878-71F4F0DF8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1271934"/>
            <a:ext cx="5326951" cy="1325563"/>
          </a:xfrm>
        </p:spPr>
        <p:txBody>
          <a:bodyPr anchor="b">
            <a:normAutofit/>
          </a:bodyPr>
          <a:lstStyle/>
          <a:p>
            <a:r>
              <a:rPr lang="en-US" sz="2600" dirty="0">
                <a:solidFill>
                  <a:srgbClr val="EB5C36"/>
                </a:solidFill>
                <a:ea typeface="+mj-lt"/>
                <a:cs typeface="+mj-lt"/>
              </a:rPr>
              <a:t>Who participates?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B3C4BBB-BA4E-7E73-E23F-F49C42E58F3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4963" y="2659732"/>
            <a:ext cx="5334000" cy="3139490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spcBef>
                <a:spcPct val="20000"/>
              </a:spcBef>
              <a:spcAft>
                <a:spcPts val="1200"/>
              </a:spcAft>
            </a:pPr>
            <a:r>
              <a:rPr lang="en-GB" sz="1600" dirty="0"/>
              <a:t>EU Code Week is for everyone, by everyone:</a:t>
            </a:r>
            <a:endParaRPr lang="en-US" sz="1600"/>
          </a:p>
          <a:p>
            <a:pPr marL="285750" lvl="1" indent="-285750">
              <a:spcBef>
                <a:spcPct val="20000"/>
              </a:spcBef>
              <a:buFont typeface="Arial"/>
              <a:buChar char="•"/>
            </a:pPr>
            <a:r>
              <a:rPr lang="en-GB" sz="1600" dirty="0"/>
              <a:t>Children, pupils, students, young adults, adults, seniors, parents, teachers, librarians, entrepreneurs and policymakers can organise and participate in coding events.</a:t>
            </a:r>
            <a:endParaRPr lang="en-US" sz="1600"/>
          </a:p>
          <a:p>
            <a:pPr marL="285750" lvl="1" indent="-285750">
              <a:spcBef>
                <a:spcPct val="20000"/>
              </a:spcBef>
              <a:buFont typeface="Arial"/>
              <a:buChar char="•"/>
            </a:pPr>
            <a:r>
              <a:rPr lang="en-GB" sz="1600" dirty="0"/>
              <a:t>Anyone who organises a coding activity adds it to the </a:t>
            </a:r>
            <a:r>
              <a:rPr lang="en-GB" sz="16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codeweek.eu</a:t>
            </a:r>
            <a:r>
              <a:rPr lang="en-GB" sz="1600" dirty="0"/>
              <a:t> map.</a:t>
            </a:r>
            <a:endParaRPr lang="en-IE" sz="1600" dirty="0"/>
          </a:p>
        </p:txBody>
      </p:sp>
      <p:pic>
        <p:nvPicPr>
          <p:cNvPr id="2" name="Picture Placeholder 1" descr="Chart, bubble chart&#10;&#10;Description automatically generated">
            <a:extLst>
              <a:ext uri="{FF2B5EF4-FFF2-40B4-BE49-F238E27FC236}">
                <a16:creationId xmlns:a16="http://schemas.microsoft.com/office/drawing/2014/main" id="{DA777CCC-E9B5-3DC3-A79C-BB399411BD71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/>
          <a:srcRect l="35500" r="21206" b="1"/>
          <a:stretch/>
        </p:blipFill>
        <p:spPr>
          <a:xfrm>
            <a:off x="6653965" y="1792287"/>
            <a:ext cx="4451601" cy="3778751"/>
          </a:xfrm>
          <a:prstGeom prst="round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02189584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9B599BF1-1606-2546-AE13-5D6655290F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sz="2600" dirty="0">
                <a:solidFill>
                  <a:srgbClr val="EB5C36"/>
                </a:solidFill>
                <a:ea typeface="+mj-lt"/>
                <a:cs typeface="+mj-lt"/>
              </a:rPr>
              <a:t>How do I </a:t>
            </a:r>
            <a:r>
              <a:rPr lang="fr-BE" sz="2600" dirty="0" err="1">
                <a:solidFill>
                  <a:srgbClr val="EB5C36"/>
                </a:solidFill>
                <a:ea typeface="+mj-lt"/>
                <a:cs typeface="+mj-lt"/>
              </a:rPr>
              <a:t>join</a:t>
            </a:r>
            <a:r>
              <a:rPr lang="fr-BE" sz="2600" dirty="0">
                <a:solidFill>
                  <a:srgbClr val="EB5C36"/>
                </a:solidFill>
                <a:ea typeface="+mj-lt"/>
                <a:cs typeface="+mj-lt"/>
              </a:rPr>
              <a:t> EU Code Week??</a:t>
            </a:r>
            <a:endParaRPr lang="en-US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DD4567AF-996D-9E9C-E42C-87CCC312C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556895" lvl="1" indent="-213995">
              <a:lnSpc>
                <a:spcPct val="100000"/>
              </a:lnSpc>
              <a:spcBef>
                <a:spcPct val="20000"/>
              </a:spcBef>
            </a:pPr>
            <a:r>
              <a:rPr lang="en-GB" sz="1400" dirty="0">
                <a:cs typeface="Arial"/>
              </a:rPr>
              <a:t>Coders can organise workshops in local schools, hack spaces, community centres or libraries.</a:t>
            </a:r>
            <a:endParaRPr lang="en-US" sz="1400" dirty="0">
              <a:cs typeface="Arial"/>
            </a:endParaRPr>
          </a:p>
          <a:p>
            <a:pPr marL="556895" lvl="1" indent="-213995">
              <a:lnSpc>
                <a:spcPct val="100000"/>
              </a:lnSpc>
              <a:spcBef>
                <a:spcPct val="20000"/>
              </a:spcBef>
            </a:pPr>
            <a:r>
              <a:rPr lang="en-GB" sz="1400" dirty="0">
                <a:cs typeface="Arial"/>
              </a:rPr>
              <a:t>Teachers who code can hold coding classes, share their lessons plans, organise workshops for colleagues.</a:t>
            </a:r>
            <a:endParaRPr lang="en-US" sz="1400" dirty="0">
              <a:cs typeface="Arial"/>
            </a:endParaRPr>
          </a:p>
          <a:p>
            <a:pPr marL="556895" lvl="1" indent="-213995">
              <a:lnSpc>
                <a:spcPct val="100000"/>
              </a:lnSpc>
              <a:spcBef>
                <a:spcPct val="20000"/>
              </a:spcBef>
            </a:pPr>
            <a:r>
              <a:rPr lang="en-GB" sz="1400" dirty="0">
                <a:cs typeface="Arial"/>
              </a:rPr>
              <a:t>Teachers who don’t code can organise seminars or invite parents, students or coders to teach each other coding.</a:t>
            </a:r>
            <a:endParaRPr lang="en-US" sz="1400" dirty="0">
              <a:cs typeface="Arial"/>
            </a:endParaRPr>
          </a:p>
          <a:p>
            <a:pPr marL="556895" lvl="1" indent="-213995">
              <a:lnSpc>
                <a:spcPct val="100000"/>
              </a:lnSpc>
              <a:spcBef>
                <a:spcPct val="20000"/>
              </a:spcBef>
            </a:pPr>
            <a:r>
              <a:rPr lang="en-GB" sz="1400" dirty="0">
                <a:cs typeface="Arial"/>
              </a:rPr>
              <a:t>Businesses and non-profit organisations can host coding workshops, organise fun coding challenges for students or offer sponsorship for coding events.</a:t>
            </a:r>
            <a:endParaRPr lang="en-US" sz="1400" dirty="0">
              <a:cs typeface="Arial"/>
            </a:endParaRPr>
          </a:p>
          <a:p>
            <a:pPr marL="556895" lvl="1" indent="-213995">
              <a:lnSpc>
                <a:spcPct val="100000"/>
              </a:lnSpc>
              <a:spcBef>
                <a:spcPct val="20000"/>
              </a:spcBef>
            </a:pPr>
            <a:r>
              <a:rPr lang="en-GB" sz="1400" dirty="0">
                <a:cs typeface="Arial"/>
              </a:rPr>
              <a:t>Public institutions may organise coding workshops or round table discussions at their premises. </a:t>
            </a:r>
          </a:p>
          <a:p>
            <a:pPr marL="556895" lvl="1" indent="-213995">
              <a:lnSpc>
                <a:spcPct val="100000"/>
              </a:lnSpc>
              <a:spcBef>
                <a:spcPct val="20000"/>
              </a:spcBef>
            </a:pPr>
            <a:r>
              <a:rPr lang="en-GB" sz="1400" dirty="0">
                <a:cs typeface="Arial"/>
              </a:rPr>
              <a:t>Everyone who participates in a coding activity can share their experience on EU Code Week website and inspire others!</a:t>
            </a:r>
            <a:endParaRPr lang="de-IE" sz="1400" dirty="0"/>
          </a:p>
        </p:txBody>
      </p:sp>
    </p:spTree>
    <p:extLst>
      <p:ext uri="{BB962C8B-B14F-4D97-AF65-F5344CB8AC3E}">
        <p14:creationId xmlns:p14="http://schemas.microsoft.com/office/powerpoint/2010/main" val="1256969057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51A2CE-5E71-8BE4-D87D-1E71C9F65B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985" y="505327"/>
            <a:ext cx="8286720" cy="1155032"/>
          </a:xfrm>
        </p:spPr>
        <p:txBody>
          <a:bodyPr anchor="b">
            <a:normAutofit/>
          </a:bodyPr>
          <a:lstStyle/>
          <a:p>
            <a:r>
              <a:rPr lang="fr-BE" sz="2600" err="1">
                <a:solidFill>
                  <a:srgbClr val="EB5C36"/>
                </a:solidFill>
                <a:ea typeface="+mj-lt"/>
                <a:cs typeface="+mj-lt"/>
              </a:rPr>
              <a:t>Where</a:t>
            </a:r>
            <a:r>
              <a:rPr lang="fr-BE" sz="2600" dirty="0">
                <a:solidFill>
                  <a:srgbClr val="EB5C36"/>
                </a:solidFill>
                <a:ea typeface="+mj-lt"/>
                <a:cs typeface="+mj-lt"/>
              </a:rPr>
              <a:t> to </a:t>
            </a:r>
            <a:r>
              <a:rPr lang="fr-BE" sz="2600" err="1">
                <a:solidFill>
                  <a:srgbClr val="EB5C36"/>
                </a:solidFill>
                <a:ea typeface="+mj-lt"/>
                <a:cs typeface="+mj-lt"/>
              </a:rPr>
              <a:t>find</a:t>
            </a:r>
            <a:r>
              <a:rPr lang="fr-BE" sz="2600" dirty="0">
                <a:solidFill>
                  <a:srgbClr val="EB5C36"/>
                </a:solidFill>
                <a:ea typeface="+mj-lt"/>
                <a:cs typeface="+mj-lt"/>
              </a:rPr>
              <a:t> support and information?</a:t>
            </a:r>
            <a:endParaRPr lang="en-US" sz="2600" dirty="0">
              <a:solidFill>
                <a:srgbClr val="EB5C36"/>
              </a:solidFill>
              <a:ea typeface="+mj-lt"/>
              <a:cs typeface="+mj-lt"/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0FD538A-6F85-E97A-18C2-343C53CBB4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3984" y="1825625"/>
            <a:ext cx="5181600" cy="4226259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spcBef>
                <a:spcPct val="20000"/>
              </a:spcBef>
            </a:pPr>
            <a:r>
              <a:rPr lang="fr-BE" dirty="0"/>
              <a:t>New to EU Code Week?</a:t>
            </a:r>
            <a:endParaRPr lang="en-US" dirty="0"/>
          </a:p>
          <a:p>
            <a:pPr lvl="1">
              <a:spcBef>
                <a:spcPct val="20000"/>
              </a:spcBef>
            </a:pPr>
            <a:r>
              <a:rPr lang="en-US" sz="2000" dirty="0"/>
              <a:t>Take a look at the EU Code week website (</a:t>
            </a:r>
            <a:r>
              <a:rPr lang="en-US" sz="20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https://codeweek.eu/</a:t>
            </a:r>
            <a:r>
              <a:rPr lang="en-US" sz="2000" dirty="0"/>
              <a:t>)</a:t>
            </a:r>
            <a:endParaRPr lang="en-GB" sz="2000" dirty="0"/>
          </a:p>
          <a:p>
            <a:pPr marL="457200" lvl="1" indent="0">
              <a:spcBef>
                <a:spcPct val="20000"/>
              </a:spcBef>
              <a:buNone/>
            </a:pPr>
            <a:endParaRPr lang="en-US" sz="2000" dirty="0"/>
          </a:p>
          <a:p>
            <a:pPr>
              <a:spcBef>
                <a:spcPct val="20000"/>
              </a:spcBef>
              <a:buClr>
                <a:srgbClr val="1C4DA1"/>
              </a:buClr>
              <a:buFont typeface="Arial"/>
              <a:buChar char="•"/>
            </a:pPr>
            <a:r>
              <a:rPr lang="en-US" dirty="0"/>
              <a:t>Looking for guidance?</a:t>
            </a:r>
          </a:p>
          <a:p>
            <a:pPr marL="971550" lvl="1" indent="-285750">
              <a:spcBef>
                <a:spcPct val="20000"/>
              </a:spcBef>
              <a:buFont typeface="Arial"/>
              <a:buChar char="•"/>
            </a:pPr>
            <a:r>
              <a:rPr lang="en-GB" sz="2000" dirty="0"/>
              <a:t>Visit the resources page for more ideas on how to organise an activity, even without computers!</a:t>
            </a:r>
            <a:endParaRPr lang="en-US" sz="2000" dirty="0"/>
          </a:p>
          <a:p>
            <a:pPr marL="457200" lvl="1" indent="0">
              <a:spcBef>
                <a:spcPct val="20000"/>
              </a:spcBef>
              <a:buNone/>
            </a:pPr>
            <a:endParaRPr lang="en-US" sz="2000" dirty="0"/>
          </a:p>
          <a:p>
            <a:pPr marL="457200" lvl="1" indent="0">
              <a:spcBef>
                <a:spcPct val="20000"/>
              </a:spcBef>
              <a:buNone/>
            </a:pPr>
            <a:endParaRPr lang="en-US" sz="2000" dirty="0"/>
          </a:p>
          <a:p>
            <a:pPr lvl="1">
              <a:spcBef>
                <a:spcPct val="20000"/>
              </a:spcBef>
            </a:pPr>
            <a:endParaRPr lang="en-GB" sz="2000" dirty="0"/>
          </a:p>
          <a:p>
            <a:endParaRPr lang="en-IE" dirty="0"/>
          </a:p>
        </p:txBody>
      </p:sp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BA092A5E-4CDC-BB16-0CFD-F68D0999B5D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76682" y="1825625"/>
            <a:ext cx="6015318" cy="4226259"/>
          </a:xfrm>
          <a:prstGeom prst="round2SameRect">
            <a:avLst>
              <a:gd name="adj1" fmla="val 13158"/>
              <a:gd name="adj2" fmla="val 0"/>
            </a:avLst>
          </a:prstGeom>
          <a:noFill/>
        </p:spPr>
      </p:pic>
    </p:spTree>
    <p:extLst>
      <p:ext uri="{BB962C8B-B14F-4D97-AF65-F5344CB8AC3E}">
        <p14:creationId xmlns:p14="http://schemas.microsoft.com/office/powerpoint/2010/main" val="1376648959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51A2CE-5E71-8BE4-D87D-1E71C9F65B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985" y="505327"/>
            <a:ext cx="8286720" cy="1155032"/>
          </a:xfrm>
        </p:spPr>
        <p:txBody>
          <a:bodyPr anchor="b">
            <a:normAutofit/>
          </a:bodyPr>
          <a:lstStyle/>
          <a:p>
            <a:r>
              <a:rPr lang="fr-BE" sz="2600" dirty="0">
                <a:solidFill>
                  <a:srgbClr val="EB5C36"/>
                </a:solidFill>
                <a:ea typeface="+mj-lt"/>
                <a:cs typeface="+mj-lt"/>
              </a:rPr>
              <a:t>How do </a:t>
            </a:r>
            <a:r>
              <a:rPr lang="fr-BE" sz="2600" dirty="0" err="1">
                <a:solidFill>
                  <a:srgbClr val="EB5C36"/>
                </a:solidFill>
                <a:ea typeface="+mj-lt"/>
                <a:cs typeface="+mj-lt"/>
              </a:rPr>
              <a:t>you</a:t>
            </a:r>
            <a:r>
              <a:rPr lang="fr-BE" sz="2600" dirty="0">
                <a:solidFill>
                  <a:srgbClr val="EB5C36"/>
                </a:solidFill>
                <a:ea typeface="+mj-lt"/>
                <a:cs typeface="+mj-lt"/>
              </a:rPr>
              <a:t> </a:t>
            </a:r>
            <a:r>
              <a:rPr lang="fr-BE" sz="2600" dirty="0" err="1">
                <a:solidFill>
                  <a:srgbClr val="EB5C36"/>
                </a:solidFill>
                <a:ea typeface="+mj-lt"/>
                <a:cs typeface="+mj-lt"/>
              </a:rPr>
              <a:t>benefit</a:t>
            </a:r>
            <a:r>
              <a:rPr lang="fr-BE" sz="2600" dirty="0">
                <a:solidFill>
                  <a:srgbClr val="EB5C36"/>
                </a:solidFill>
                <a:ea typeface="+mj-lt"/>
                <a:cs typeface="+mj-lt"/>
              </a:rPr>
              <a:t>?</a:t>
            </a:r>
            <a:endParaRPr lang="en-US" sz="2600" dirty="0">
              <a:solidFill>
                <a:srgbClr val="EB5C36"/>
              </a:solidFill>
              <a:ea typeface="+mj-lt"/>
              <a:cs typeface="+mj-lt"/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0FD538A-6F85-E97A-18C2-343C53CBB4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3984" y="1825625"/>
            <a:ext cx="5181600" cy="4226259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None/>
            </a:pPr>
            <a:r>
              <a:rPr lang="en-US" sz="1800" dirty="0">
                <a:latin typeface="Montserrat"/>
                <a:ea typeface="+mn-lt"/>
                <a:cs typeface="+mn-lt"/>
              </a:rPr>
              <a:t>Develop professionally and gain access to free innovative resources on the EU Code Week website:</a:t>
            </a:r>
            <a:endParaRPr lang="fr-BE" sz="1800" dirty="0">
              <a:latin typeface="Montserrat"/>
              <a:ea typeface="+mn-lt"/>
              <a:cs typeface="+mn-lt"/>
            </a:endParaRPr>
          </a:p>
          <a:p>
            <a:pPr marL="0" indent="0">
              <a:spcBef>
                <a:spcPct val="20000"/>
              </a:spcBef>
              <a:buNone/>
            </a:pPr>
            <a:endParaRPr lang="fr-BE" sz="2000" dirty="0">
              <a:latin typeface="Montserrat"/>
            </a:endParaRPr>
          </a:p>
          <a:p>
            <a:pPr marL="971550" lvl="1" indent="-285750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Font typeface="Arial"/>
              <a:buChar char="•"/>
            </a:pPr>
            <a:r>
              <a:rPr lang="sv-SE" sz="1600" dirty="0" err="1">
                <a:latin typeface="Montserrat"/>
                <a:cs typeface="Arial"/>
              </a:rPr>
              <a:t>Training</a:t>
            </a:r>
            <a:r>
              <a:rPr lang="sv-SE" sz="1600" dirty="0">
                <a:latin typeface="Montserrat"/>
                <a:cs typeface="Arial"/>
              </a:rPr>
              <a:t> </a:t>
            </a:r>
            <a:r>
              <a:rPr lang="sv-SE" sz="1600" dirty="0" err="1">
                <a:latin typeface="Montserrat"/>
                <a:cs typeface="Arial"/>
              </a:rPr>
              <a:t>tutorials</a:t>
            </a:r>
            <a:r>
              <a:rPr lang="sv-SE" sz="1600" dirty="0">
                <a:latin typeface="Montserrat"/>
                <a:cs typeface="Arial"/>
              </a:rPr>
              <a:t> and </a:t>
            </a:r>
            <a:r>
              <a:rPr lang="sv-SE" sz="1600" dirty="0" err="1">
                <a:latin typeface="Montserrat"/>
                <a:cs typeface="Arial"/>
              </a:rPr>
              <a:t>lesson</a:t>
            </a:r>
            <a:r>
              <a:rPr lang="sv-SE" sz="1600" dirty="0">
                <a:latin typeface="Montserrat"/>
                <a:cs typeface="Arial"/>
              </a:rPr>
              <a:t> plans</a:t>
            </a:r>
            <a:endParaRPr lang="en-US" sz="1600" dirty="0">
              <a:latin typeface="Montserrat"/>
              <a:cs typeface="Arial"/>
            </a:endParaRPr>
          </a:p>
          <a:p>
            <a:pPr marL="971550" lvl="1" indent="-285750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Font typeface="Arial"/>
              <a:buChar char="•"/>
            </a:pPr>
            <a:r>
              <a:rPr lang="en-GB" sz="1600" dirty="0">
                <a:latin typeface="Montserrat"/>
                <a:cs typeface="Arial"/>
              </a:rPr>
              <a:t>Resources for teaching and learning</a:t>
            </a:r>
            <a:endParaRPr lang="en-US" sz="1600" dirty="0">
              <a:latin typeface="Montserrat"/>
              <a:cs typeface="Arial"/>
            </a:endParaRPr>
          </a:p>
          <a:p>
            <a:pPr marL="971550" lvl="1" indent="-285750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Font typeface="Arial"/>
              <a:buChar char="•"/>
            </a:pPr>
            <a:r>
              <a:rPr lang="en-GB" sz="1600" dirty="0">
                <a:latin typeface="Montserrat"/>
                <a:cs typeface="Arial"/>
              </a:rPr>
              <a:t>Toolkits to help organise and promote your activity</a:t>
            </a:r>
            <a:endParaRPr lang="en-US" sz="1600">
              <a:latin typeface="Montserrat"/>
              <a:cs typeface="Arial"/>
            </a:endParaRPr>
          </a:p>
          <a:p>
            <a:pPr marL="971550" lvl="1" indent="-285750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Font typeface="Arial"/>
              <a:buChar char="•"/>
            </a:pPr>
            <a:r>
              <a:rPr lang="en-GB" sz="1600" dirty="0">
                <a:latin typeface="Montserrat"/>
                <a:cs typeface="Arial"/>
              </a:rPr>
              <a:t>Massive Open Online Courses</a:t>
            </a:r>
            <a:endParaRPr lang="en-US" sz="1600" dirty="0">
              <a:latin typeface="Montserrat"/>
              <a:cs typeface="Arial"/>
            </a:endParaRPr>
          </a:p>
          <a:p>
            <a:pPr marL="285750" indent="-285750">
              <a:lnSpc>
                <a:spcPct val="100000"/>
              </a:lnSpc>
              <a:spcBef>
                <a:spcPct val="20000"/>
              </a:spcBef>
              <a:spcAft>
                <a:spcPts val="1200"/>
              </a:spcAft>
              <a:buNone/>
            </a:pPr>
            <a:endParaRPr lang="en-GB" sz="1600" dirty="0">
              <a:solidFill>
                <a:srgbClr val="EB5C36"/>
              </a:solidFill>
              <a:latin typeface="Segoe UI"/>
              <a:cs typeface="Segoe UI"/>
            </a:endParaRPr>
          </a:p>
          <a:p>
            <a:pPr marL="0" indent="0">
              <a:spcBef>
                <a:spcPct val="20000"/>
              </a:spcBef>
              <a:buNone/>
            </a:pPr>
            <a:endParaRPr lang="fr-BE" sz="2000" dirty="0">
              <a:latin typeface="Montserrat"/>
            </a:endParaRPr>
          </a:p>
          <a:p>
            <a:pPr marL="457200" lvl="1" indent="0">
              <a:spcBef>
                <a:spcPct val="20000"/>
              </a:spcBef>
              <a:buNone/>
            </a:pPr>
            <a:endParaRPr lang="en-US" sz="2000"/>
          </a:p>
          <a:p>
            <a:pPr marL="457200" lvl="1" indent="0">
              <a:spcBef>
                <a:spcPct val="20000"/>
              </a:spcBef>
              <a:buNone/>
            </a:pPr>
            <a:endParaRPr lang="en-US" sz="2000"/>
          </a:p>
          <a:p>
            <a:pPr lvl="1">
              <a:spcBef>
                <a:spcPct val="20000"/>
              </a:spcBef>
            </a:pPr>
            <a:endParaRPr lang="en-GB"/>
          </a:p>
          <a:p>
            <a:endParaRPr lang="en-IE" dirty="0"/>
          </a:p>
        </p:txBody>
      </p:sp>
      <p:pic>
        <p:nvPicPr>
          <p:cNvPr id="7" name="Content Placeholder 6" descr="A group of children smiling&#10;&#10;Description automatically generated">
            <a:extLst>
              <a:ext uri="{FF2B5EF4-FFF2-40B4-BE49-F238E27FC236}">
                <a16:creationId xmlns:a16="http://schemas.microsoft.com/office/drawing/2014/main" id="{3F1479D1-69F6-FAC6-6425-CE8599D200A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210038"/>
            <a:ext cx="5181600" cy="3457098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805059798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Theme">
  <a:themeElements>
    <a:clrScheme name="CodeWeek">
      <a:dk1>
        <a:srgbClr val="20262C"/>
      </a:dk1>
      <a:lt1>
        <a:srgbClr val="FFFFFF"/>
      </a:lt1>
      <a:dk2>
        <a:srgbClr val="1C4DA1"/>
      </a:dk2>
      <a:lt2>
        <a:srgbClr val="E7E6E6"/>
      </a:lt2>
      <a:accent1>
        <a:srgbClr val="F95C22"/>
      </a:accent1>
      <a:accent2>
        <a:srgbClr val="1C4DA1"/>
      </a:accent2>
      <a:accent3>
        <a:srgbClr val="333E48"/>
      </a:accent3>
      <a:accent4>
        <a:srgbClr val="FFD700"/>
      </a:accent4>
      <a:accent5>
        <a:srgbClr val="410098"/>
      </a:accent5>
      <a:accent6>
        <a:srgbClr val="00B3E3"/>
      </a:accent6>
      <a:hlink>
        <a:srgbClr val="1C4DA1"/>
      </a:hlink>
      <a:folHlink>
        <a:srgbClr val="4971B4"/>
      </a:folHlink>
    </a:clrScheme>
    <a:fontScheme name="Codeweek">
      <a:majorFont>
        <a:latin typeface="Montserrat"/>
        <a:ea typeface=""/>
        <a:cs typeface=""/>
      </a:majorFont>
      <a:minorFont>
        <a:latin typeface="Blink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eneral info presentation v4" id="{571E8CED-13D4-4CF8-81B5-42AFABED5A43}" vid="{7B78DD2C-AE6A-4BEE-A1F1-FAFF8799BD6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564388028821E4EBDB66DDC06836FD6" ma:contentTypeVersion="13" ma:contentTypeDescription="Create a new document." ma:contentTypeScope="" ma:versionID="a01b75c84aae6ef9d1ba460b28f61a55">
  <xsd:schema xmlns:xsd="http://www.w3.org/2001/XMLSchema" xmlns:xs="http://www.w3.org/2001/XMLSchema" xmlns:p="http://schemas.microsoft.com/office/2006/metadata/properties" xmlns:ns2="5cb5dd62-7920-4fd8-8475-95956e16ac31" xmlns:ns3="04d001a9-5fb2-4d9b-b0a6-6079b5a75b5e" targetNamespace="http://schemas.microsoft.com/office/2006/metadata/properties" ma:root="true" ma:fieldsID="ce79f56f9ea12a45a45b5fcc456c7e4d" ns2:_="" ns3:_="">
    <xsd:import namespace="5cb5dd62-7920-4fd8-8475-95956e16ac31"/>
    <xsd:import namespace="04d001a9-5fb2-4d9b-b0a6-6079b5a75b5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cb5dd62-7920-4fd8-8475-95956e16ac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876d40ee-9ca5-4070-a052-1fce19d79a6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4d001a9-5fb2-4d9b-b0a6-6079b5a75b5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bb5c674b-4bc1-4a3d-b29c-e3f87623b5d9}" ma:internalName="TaxCatchAll" ma:showField="CatchAllData" ma:web="04d001a9-5fb2-4d9b-b0a6-6079b5a75b5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4d001a9-5fb2-4d9b-b0a6-6079b5a75b5e" xsi:nil="true"/>
    <lcf76f155ced4ddcb4097134ff3c332f xmlns="5cb5dd62-7920-4fd8-8475-95956e16ac3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F17E0FE-B720-48F6-9B51-4D6B0D8028B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cb5dd62-7920-4fd8-8475-95956e16ac31"/>
    <ds:schemaRef ds:uri="04d001a9-5fb2-4d9b-b0a6-6079b5a75b5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17DA7C4-2F75-49A4-A4FA-DC1E94422C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7E4E117-1663-4C8C-8C82-A08DF3ECDA7D}">
  <ds:schemaRefs>
    <ds:schemaRef ds:uri="e2442d10-90f2-49ef-8949-7e5ac17a22bf"/>
    <ds:schemaRef ds:uri="http://schemas.microsoft.com/office/2006/documentManagement/types"/>
    <ds:schemaRef ds:uri="http://www.w3.org/XML/1998/namespace"/>
    <ds:schemaRef ds:uri="http://purl.org/dc/terms/"/>
    <ds:schemaRef ds:uri="http://schemas.microsoft.com/office/2006/metadata/properties"/>
    <ds:schemaRef ds:uri="http://schemas.openxmlformats.org/package/2006/metadata/core-properties"/>
    <ds:schemaRef ds:uri="8910e70e-56fc-4034-87de-158ef45b3418"/>
    <ds:schemaRef ds:uri="http://purl.org/dc/elements/1.1/"/>
    <ds:schemaRef ds:uri="http://schemas.microsoft.com/office/infopath/2007/PartnerControls"/>
    <ds:schemaRef ds:uri="http://purl.org/dc/dcmitype/"/>
    <ds:schemaRef ds:uri="04d001a9-5fb2-4d9b-b0a6-6079b5a75b5e"/>
    <ds:schemaRef ds:uri="5cb5dd62-7920-4fd8-8475-95956e16ac31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</TotalTime>
  <Words>513</Words>
  <Application>Microsoft Macintosh PowerPoint</Application>
  <PresentationFormat>Widescreen</PresentationFormat>
  <Paragraphs>78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Arial,Sans-Serif</vt:lpstr>
      <vt:lpstr>Blinker</vt:lpstr>
      <vt:lpstr>Calibri</vt:lpstr>
      <vt:lpstr>Montserrat</vt:lpstr>
      <vt:lpstr>Montserrat SemiBold</vt:lpstr>
      <vt:lpstr>Segoe UI</vt:lpstr>
      <vt:lpstr>Office Theme</vt:lpstr>
      <vt:lpstr>A celebration of creating with code </vt:lpstr>
      <vt:lpstr>What is EU Code Week?</vt:lpstr>
      <vt:lpstr>PowerPoint Presentation</vt:lpstr>
      <vt:lpstr>Our community</vt:lpstr>
      <vt:lpstr>EU Code Week objectives</vt:lpstr>
      <vt:lpstr>Who participates?</vt:lpstr>
      <vt:lpstr>How do I join EU Code Week??</vt:lpstr>
      <vt:lpstr>Where to find support and information?</vt:lpstr>
      <vt:lpstr>How do you benefit?</vt:lpstr>
      <vt:lpstr>Looking for a challenge?</vt:lpstr>
      <vt:lpstr>Ready to join the adventure?</vt:lpstr>
      <vt:lpstr>Get in touch</vt:lpstr>
      <vt:lpstr>#CodeWeek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Matrix Designers</dc:creator>
  <cp:lastModifiedBy>Matrix Designers</cp:lastModifiedBy>
  <cp:revision>252</cp:revision>
  <dcterms:created xsi:type="dcterms:W3CDTF">2024-10-10T15:25:55Z</dcterms:created>
  <dcterms:modified xsi:type="dcterms:W3CDTF">2026-02-12T08:24:42Z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0x010100D564388028821E4EBDB66DDC06836FD6</vt:lpwstr>
  </property>
  <property fmtid="{D5CDD505-2E9C-101B-9397-08002B2CF9AE}" pid="3" name="MediaServiceImageTags">
    <vt:lpwstr/>
  </property>
</Properties>
</file>